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256" r:id="rId3"/>
    <p:sldId id="281" r:id="rId4"/>
    <p:sldId id="283" r:id="rId5"/>
    <p:sldId id="282"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2CA9BD-5ECD-437D-A235-29E88CFBDC42}" v="1" dt="2022-12-28T18:10:16.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Quinn" userId="a804d3df-c9f9-4509-a41b-55b9c295f8b2" providerId="ADAL" clId="{23C27682-AAA6-418C-AC19-33F66A51B855}"/>
    <pc:docChg chg="undo custSel modSld">
      <pc:chgData name="Julia Quinn" userId="a804d3df-c9f9-4509-a41b-55b9c295f8b2" providerId="ADAL" clId="{23C27682-AAA6-418C-AC19-33F66A51B855}" dt="2021-11-19T14:58:07.826" v="170" actId="20577"/>
      <pc:docMkLst>
        <pc:docMk/>
      </pc:docMkLst>
      <pc:sldChg chg="addSp delSp modSp mod">
        <pc:chgData name="Julia Quinn" userId="a804d3df-c9f9-4509-a41b-55b9c295f8b2" providerId="ADAL" clId="{23C27682-AAA6-418C-AC19-33F66A51B855}" dt="2021-11-19T14:58:07.826" v="170" actId="20577"/>
        <pc:sldMkLst>
          <pc:docMk/>
          <pc:sldMk cId="1592108412" sldId="282"/>
        </pc:sldMkLst>
        <pc:spChg chg="mod">
          <ac:chgData name="Julia Quinn" userId="a804d3df-c9f9-4509-a41b-55b9c295f8b2" providerId="ADAL" clId="{23C27682-AAA6-418C-AC19-33F66A51B855}" dt="2021-11-19T14:57:54.162" v="168" actId="14100"/>
          <ac:spMkLst>
            <pc:docMk/>
            <pc:sldMk cId="1592108412" sldId="282"/>
            <ac:spMk id="2" creationId="{2B15AFA0-20DF-4AC0-8BD9-96FC5E9382BE}"/>
          </ac:spMkLst>
        </pc:spChg>
        <pc:spChg chg="add del mod">
          <ac:chgData name="Julia Quinn" userId="a804d3df-c9f9-4509-a41b-55b9c295f8b2" providerId="ADAL" clId="{23C27682-AAA6-418C-AC19-33F66A51B855}" dt="2021-11-19T14:45:03.191" v="1" actId="931"/>
          <ac:spMkLst>
            <pc:docMk/>
            <pc:sldMk cId="1592108412" sldId="282"/>
            <ac:spMk id="6" creationId="{5DD82C4E-A33A-4CF5-A637-1EDB43F11A62}"/>
          </ac:spMkLst>
        </pc:spChg>
        <pc:spChg chg="mod">
          <ac:chgData name="Julia Quinn" userId="a804d3df-c9f9-4509-a41b-55b9c295f8b2" providerId="ADAL" clId="{23C27682-AAA6-418C-AC19-33F66A51B855}" dt="2021-11-19T14:58:07.826" v="170" actId="20577"/>
          <ac:spMkLst>
            <pc:docMk/>
            <pc:sldMk cId="1592108412" sldId="282"/>
            <ac:spMk id="8" creationId="{8455BFD7-55F1-452C-9A02-9BB662E53ED2}"/>
          </ac:spMkLst>
        </pc:spChg>
        <pc:spChg chg="add del mod">
          <ac:chgData name="Julia Quinn" userId="a804d3df-c9f9-4509-a41b-55b9c295f8b2" providerId="ADAL" clId="{23C27682-AAA6-418C-AC19-33F66A51B855}" dt="2021-11-19T14:46:06.703" v="30" actId="931"/>
          <ac:spMkLst>
            <pc:docMk/>
            <pc:sldMk cId="1592108412" sldId="282"/>
            <ac:spMk id="13" creationId="{9DBE6103-E220-4557-B23F-6AAFE1BCC79B}"/>
          </ac:spMkLst>
        </pc:spChg>
        <pc:spChg chg="add del mod">
          <ac:chgData name="Julia Quinn" userId="a804d3df-c9f9-4509-a41b-55b9c295f8b2" providerId="ADAL" clId="{23C27682-AAA6-418C-AC19-33F66A51B855}" dt="2021-11-19T14:46:21.597" v="35" actId="931"/>
          <ac:spMkLst>
            <pc:docMk/>
            <pc:sldMk cId="1592108412" sldId="282"/>
            <ac:spMk id="20" creationId="{1E80C2B9-F48F-4130-A209-4268F57C053E}"/>
          </ac:spMkLst>
        </pc:spChg>
        <pc:picChg chg="add del mod">
          <ac:chgData name="Julia Quinn" userId="a804d3df-c9f9-4509-a41b-55b9c295f8b2" providerId="ADAL" clId="{23C27682-AAA6-418C-AC19-33F66A51B855}" dt="2021-11-19T14:45:59.526" v="29" actId="478"/>
          <ac:picMkLst>
            <pc:docMk/>
            <pc:sldMk cId="1592108412" sldId="282"/>
            <ac:picMk id="9" creationId="{AAAE6558-21F8-4527-BC9B-606398422580}"/>
          </ac:picMkLst>
        </pc:picChg>
        <pc:picChg chg="del">
          <ac:chgData name="Julia Quinn" userId="a804d3df-c9f9-4509-a41b-55b9c295f8b2" providerId="ADAL" clId="{23C27682-AAA6-418C-AC19-33F66A51B855}" dt="2021-11-19T14:44:42.349" v="0" actId="478"/>
          <ac:picMkLst>
            <pc:docMk/>
            <pc:sldMk cId="1592108412" sldId="282"/>
            <ac:picMk id="10" creationId="{D7C5717D-8146-4002-8530-606181FADFB0}"/>
          </ac:picMkLst>
        </pc:picChg>
        <pc:picChg chg="add del mod">
          <ac:chgData name="Julia Quinn" userId="a804d3df-c9f9-4509-a41b-55b9c295f8b2" providerId="ADAL" clId="{23C27682-AAA6-418C-AC19-33F66A51B855}" dt="2021-11-19T14:46:15.686" v="34" actId="478"/>
          <ac:picMkLst>
            <pc:docMk/>
            <pc:sldMk cId="1592108412" sldId="282"/>
            <ac:picMk id="17" creationId="{F2397444-3B75-47FB-9381-00B59D9F763B}"/>
          </ac:picMkLst>
        </pc:picChg>
        <pc:picChg chg="add mod">
          <ac:chgData name="Julia Quinn" userId="a804d3df-c9f9-4509-a41b-55b9c295f8b2" providerId="ADAL" clId="{23C27682-AAA6-418C-AC19-33F66A51B855}" dt="2021-11-19T14:46:31.218" v="39" actId="14100"/>
          <ac:picMkLst>
            <pc:docMk/>
            <pc:sldMk cId="1592108412" sldId="282"/>
            <ac:picMk id="22" creationId="{3E553700-5A47-42ED-BD44-652A3060AD66}"/>
          </ac:picMkLst>
        </pc:picChg>
      </pc:sldChg>
    </pc:docChg>
  </pc:docChgLst>
  <pc:docChgLst>
    <pc:chgData name="Brad Gorham" userId="5dc1c9f3-8119-4a7c-8d32-60e4373afad3" providerId="ADAL" clId="{02DF16A2-228F-480E-9D2F-4DF944CEEEEF}"/>
    <pc:docChg chg="undo custSel delSld modSld">
      <pc:chgData name="Brad Gorham" userId="5dc1c9f3-8119-4a7c-8d32-60e4373afad3" providerId="ADAL" clId="{02DF16A2-228F-480E-9D2F-4DF944CEEEEF}" dt="2022-10-10T22:54:52.136" v="295" actId="20577"/>
      <pc:docMkLst>
        <pc:docMk/>
      </pc:docMkLst>
      <pc:sldChg chg="modSp mod">
        <pc:chgData name="Brad Gorham" userId="5dc1c9f3-8119-4a7c-8d32-60e4373afad3" providerId="ADAL" clId="{02DF16A2-228F-480E-9D2F-4DF944CEEEEF}" dt="2022-10-10T14:32:04.292" v="42" actId="20577"/>
        <pc:sldMkLst>
          <pc:docMk/>
          <pc:sldMk cId="1697605074" sldId="256"/>
        </pc:sldMkLst>
        <pc:spChg chg="mod">
          <ac:chgData name="Brad Gorham" userId="5dc1c9f3-8119-4a7c-8d32-60e4373afad3" providerId="ADAL" clId="{02DF16A2-228F-480E-9D2F-4DF944CEEEEF}" dt="2022-10-10T14:31:56.452" v="24" actId="20577"/>
          <ac:spMkLst>
            <pc:docMk/>
            <pc:sldMk cId="1697605074" sldId="256"/>
            <ac:spMk id="2" creationId="{9387AE53-45F7-4F90-ADF5-8BBC8E810D48}"/>
          </ac:spMkLst>
        </pc:spChg>
        <pc:spChg chg="mod">
          <ac:chgData name="Brad Gorham" userId="5dc1c9f3-8119-4a7c-8d32-60e4373afad3" providerId="ADAL" clId="{02DF16A2-228F-480E-9D2F-4DF944CEEEEF}" dt="2022-10-10T14:32:04.292" v="42" actId="20577"/>
          <ac:spMkLst>
            <pc:docMk/>
            <pc:sldMk cId="1697605074" sldId="256"/>
            <ac:spMk id="4" creationId="{E2C72757-0EB2-455D-A7F8-6FD82F9F97EE}"/>
          </ac:spMkLst>
        </pc:spChg>
      </pc:sldChg>
      <pc:sldChg chg="del">
        <pc:chgData name="Brad Gorham" userId="5dc1c9f3-8119-4a7c-8d32-60e4373afad3" providerId="ADAL" clId="{02DF16A2-228F-480E-9D2F-4DF944CEEEEF}" dt="2022-10-10T14:47:32.046" v="43" actId="2696"/>
        <pc:sldMkLst>
          <pc:docMk/>
          <pc:sldMk cId="638986715" sldId="278"/>
        </pc:sldMkLst>
      </pc:sldChg>
      <pc:sldChg chg="addSp delSp modSp mod">
        <pc:chgData name="Brad Gorham" userId="5dc1c9f3-8119-4a7c-8d32-60e4373afad3" providerId="ADAL" clId="{02DF16A2-228F-480E-9D2F-4DF944CEEEEF}" dt="2022-10-10T22:54:52.136" v="295" actId="20577"/>
        <pc:sldMkLst>
          <pc:docMk/>
          <pc:sldMk cId="2189611350" sldId="279"/>
        </pc:sldMkLst>
        <pc:spChg chg="mod">
          <ac:chgData name="Brad Gorham" userId="5dc1c9f3-8119-4a7c-8d32-60e4373afad3" providerId="ADAL" clId="{02DF16A2-228F-480E-9D2F-4DF944CEEEEF}" dt="2022-10-10T22:51:00.116" v="228" actId="20577"/>
          <ac:spMkLst>
            <pc:docMk/>
            <pc:sldMk cId="2189611350" sldId="279"/>
            <ac:spMk id="2" creationId="{2B15AFA0-20DF-4AC0-8BD9-96FC5E9382BE}"/>
          </ac:spMkLst>
        </pc:spChg>
        <pc:spChg chg="mod">
          <ac:chgData name="Brad Gorham" userId="5dc1c9f3-8119-4a7c-8d32-60e4373afad3" providerId="ADAL" clId="{02DF16A2-228F-480E-9D2F-4DF944CEEEEF}" dt="2022-10-10T22:54:52.136" v="295" actId="20577"/>
          <ac:spMkLst>
            <pc:docMk/>
            <pc:sldMk cId="2189611350" sldId="279"/>
            <ac:spMk id="8" creationId="{8455BFD7-55F1-452C-9A02-9BB662E53ED2}"/>
          </ac:spMkLst>
        </pc:spChg>
        <pc:picChg chg="add del mod">
          <ac:chgData name="Brad Gorham" userId="5dc1c9f3-8119-4a7c-8d32-60e4373afad3" providerId="ADAL" clId="{02DF16A2-228F-480E-9D2F-4DF944CEEEEF}" dt="2022-10-10T22:49:22.314" v="115"/>
          <ac:picMkLst>
            <pc:docMk/>
            <pc:sldMk cId="2189611350" sldId="279"/>
            <ac:picMk id="5" creationId="{54CBE24E-46E9-116B-067D-823D237F6EC0}"/>
          </ac:picMkLst>
        </pc:picChg>
        <pc:picChg chg="add mod">
          <ac:chgData name="Brad Gorham" userId="5dc1c9f3-8119-4a7c-8d32-60e4373afad3" providerId="ADAL" clId="{02DF16A2-228F-480E-9D2F-4DF944CEEEEF}" dt="2022-10-10T22:54:36.122" v="279" actId="1076"/>
          <ac:picMkLst>
            <pc:docMk/>
            <pc:sldMk cId="2189611350" sldId="279"/>
            <ac:picMk id="7" creationId="{CE28E34E-C487-67B6-929C-6807CCD5C3AF}"/>
          </ac:picMkLst>
        </pc:picChg>
        <pc:picChg chg="del">
          <ac:chgData name="Brad Gorham" userId="5dc1c9f3-8119-4a7c-8d32-60e4373afad3" providerId="ADAL" clId="{02DF16A2-228F-480E-9D2F-4DF944CEEEEF}" dt="2022-10-10T22:49:15.061" v="113" actId="21"/>
          <ac:picMkLst>
            <pc:docMk/>
            <pc:sldMk cId="2189611350" sldId="279"/>
            <ac:picMk id="11" creationId="{9CD4BC37-0C0E-4302-A87D-C4C4A958BD63}"/>
          </ac:picMkLst>
        </pc:picChg>
      </pc:sldChg>
      <pc:sldChg chg="del">
        <pc:chgData name="Brad Gorham" userId="5dc1c9f3-8119-4a7c-8d32-60e4373afad3" providerId="ADAL" clId="{02DF16A2-228F-480E-9D2F-4DF944CEEEEF}" dt="2022-10-10T22:51:17.180" v="230" actId="2696"/>
        <pc:sldMkLst>
          <pc:docMk/>
          <pc:sldMk cId="2836400834" sldId="280"/>
        </pc:sldMkLst>
      </pc:sldChg>
      <pc:sldChg chg="addSp delSp modSp mod">
        <pc:chgData name="Brad Gorham" userId="5dc1c9f3-8119-4a7c-8d32-60e4373afad3" providerId="ADAL" clId="{02DF16A2-228F-480E-9D2F-4DF944CEEEEF}" dt="2022-10-10T22:47:44.707" v="112" actId="20577"/>
        <pc:sldMkLst>
          <pc:docMk/>
          <pc:sldMk cId="2153057694" sldId="281"/>
        </pc:sldMkLst>
        <pc:spChg chg="mod">
          <ac:chgData name="Brad Gorham" userId="5dc1c9f3-8119-4a7c-8d32-60e4373afad3" providerId="ADAL" clId="{02DF16A2-228F-480E-9D2F-4DF944CEEEEF}" dt="2022-10-10T22:46:44.330" v="107" actId="1076"/>
          <ac:spMkLst>
            <pc:docMk/>
            <pc:sldMk cId="2153057694" sldId="281"/>
            <ac:spMk id="2" creationId="{AF6E8CC6-2D68-4455-83EF-AEF03DC4F826}"/>
          </ac:spMkLst>
        </pc:spChg>
        <pc:spChg chg="mod">
          <ac:chgData name="Brad Gorham" userId="5dc1c9f3-8119-4a7c-8d32-60e4373afad3" providerId="ADAL" clId="{02DF16A2-228F-480E-9D2F-4DF944CEEEEF}" dt="2022-10-10T22:47:44.707" v="112" actId="20577"/>
          <ac:spMkLst>
            <pc:docMk/>
            <pc:sldMk cId="2153057694" sldId="281"/>
            <ac:spMk id="17" creationId="{A11371A6-F805-472E-A41E-9AF139CFFC83}"/>
          </ac:spMkLst>
        </pc:spChg>
        <pc:picChg chg="add del">
          <ac:chgData name="Brad Gorham" userId="5dc1c9f3-8119-4a7c-8d32-60e4373afad3" providerId="ADAL" clId="{02DF16A2-228F-480E-9D2F-4DF944CEEEEF}" dt="2022-10-10T22:44:55.142" v="78" actId="22"/>
          <ac:picMkLst>
            <pc:docMk/>
            <pc:sldMk cId="2153057694" sldId="281"/>
            <ac:picMk id="7" creationId="{2B26F378-6CDE-699A-3736-E6A19B31695D}"/>
          </ac:picMkLst>
        </pc:picChg>
        <pc:picChg chg="add del mod">
          <ac:chgData name="Brad Gorham" userId="5dc1c9f3-8119-4a7c-8d32-60e4373afad3" providerId="ADAL" clId="{02DF16A2-228F-480E-9D2F-4DF944CEEEEF}" dt="2022-10-10T22:45:09.737" v="82" actId="22"/>
          <ac:picMkLst>
            <pc:docMk/>
            <pc:sldMk cId="2153057694" sldId="281"/>
            <ac:picMk id="9" creationId="{6C312815-3F17-AD33-4D45-3D219488DF65}"/>
          </ac:picMkLst>
        </pc:picChg>
        <pc:picChg chg="del">
          <ac:chgData name="Brad Gorham" userId="5dc1c9f3-8119-4a7c-8d32-60e4373afad3" providerId="ADAL" clId="{02DF16A2-228F-480E-9D2F-4DF944CEEEEF}" dt="2022-10-10T22:44:04.013" v="76" actId="21"/>
          <ac:picMkLst>
            <pc:docMk/>
            <pc:sldMk cId="2153057694" sldId="281"/>
            <ac:picMk id="10" creationId="{34B932DA-B3DC-47C3-B112-91E2F94E0E6F}"/>
          </ac:picMkLst>
        </pc:picChg>
        <pc:picChg chg="add mod">
          <ac:chgData name="Brad Gorham" userId="5dc1c9f3-8119-4a7c-8d32-60e4373afad3" providerId="ADAL" clId="{02DF16A2-228F-480E-9D2F-4DF944CEEEEF}" dt="2022-10-10T22:46:11.849" v="106" actId="1076"/>
          <ac:picMkLst>
            <pc:docMk/>
            <pc:sldMk cId="2153057694" sldId="281"/>
            <ac:picMk id="12" creationId="{7C5A7027-9F1F-C2EF-431A-0CD7F28DEDBF}"/>
          </ac:picMkLst>
        </pc:picChg>
      </pc:sldChg>
      <pc:sldChg chg="addSp delSp modSp mod">
        <pc:chgData name="Brad Gorham" userId="5dc1c9f3-8119-4a7c-8d32-60e4373afad3" providerId="ADAL" clId="{02DF16A2-228F-480E-9D2F-4DF944CEEEEF}" dt="2022-10-10T22:54:18.977" v="278" actId="14100"/>
        <pc:sldMkLst>
          <pc:docMk/>
          <pc:sldMk cId="1592108412" sldId="282"/>
        </pc:sldMkLst>
        <pc:spChg chg="mod">
          <ac:chgData name="Brad Gorham" userId="5dc1c9f3-8119-4a7c-8d32-60e4373afad3" providerId="ADAL" clId="{02DF16A2-228F-480E-9D2F-4DF944CEEEEF}" dt="2022-10-10T22:52:53.357" v="253" actId="20577"/>
          <ac:spMkLst>
            <pc:docMk/>
            <pc:sldMk cId="1592108412" sldId="282"/>
            <ac:spMk id="2" creationId="{2B15AFA0-20DF-4AC0-8BD9-96FC5E9382BE}"/>
          </ac:spMkLst>
        </pc:spChg>
        <pc:spChg chg="add del mod">
          <ac:chgData name="Brad Gorham" userId="5dc1c9f3-8119-4a7c-8d32-60e4373afad3" providerId="ADAL" clId="{02DF16A2-228F-480E-9D2F-4DF944CEEEEF}" dt="2022-10-10T22:52:25.104" v="235" actId="22"/>
          <ac:spMkLst>
            <pc:docMk/>
            <pc:sldMk cId="1592108412" sldId="282"/>
            <ac:spMk id="6" creationId="{E8F8E32C-884D-5E86-14DB-95A0B44DAF9D}"/>
          </ac:spMkLst>
        </pc:spChg>
        <pc:spChg chg="mod">
          <ac:chgData name="Brad Gorham" userId="5dc1c9f3-8119-4a7c-8d32-60e4373afad3" providerId="ADAL" clId="{02DF16A2-228F-480E-9D2F-4DF944CEEEEF}" dt="2022-10-10T22:53:44.395" v="272" actId="20577"/>
          <ac:spMkLst>
            <pc:docMk/>
            <pc:sldMk cId="1592108412" sldId="282"/>
            <ac:spMk id="8" creationId="{8455BFD7-55F1-452C-9A02-9BB662E53ED2}"/>
          </ac:spMkLst>
        </pc:spChg>
        <pc:picChg chg="add mod ord">
          <ac:chgData name="Brad Gorham" userId="5dc1c9f3-8119-4a7c-8d32-60e4373afad3" providerId="ADAL" clId="{02DF16A2-228F-480E-9D2F-4DF944CEEEEF}" dt="2022-10-10T22:54:18.977" v="278" actId="14100"/>
          <ac:picMkLst>
            <pc:docMk/>
            <pc:sldMk cId="1592108412" sldId="282"/>
            <ac:picMk id="9" creationId="{FA6DC380-CE49-6F88-3598-8AC8498F8840}"/>
          </ac:picMkLst>
        </pc:picChg>
        <pc:picChg chg="del">
          <ac:chgData name="Brad Gorham" userId="5dc1c9f3-8119-4a7c-8d32-60e4373afad3" providerId="ADAL" clId="{02DF16A2-228F-480E-9D2F-4DF944CEEEEF}" dt="2022-10-10T22:51:25.051" v="231" actId="21"/>
          <ac:picMkLst>
            <pc:docMk/>
            <pc:sldMk cId="1592108412" sldId="282"/>
            <ac:picMk id="22" creationId="{3E553700-5A47-42ED-BD44-652A3060AD66}"/>
          </ac:picMkLst>
        </pc:picChg>
      </pc:sldChg>
    </pc:docChg>
  </pc:docChgLst>
  <pc:docChgLst>
    <pc:chgData name="Brad Gorham" userId="5dc1c9f3-8119-4a7c-8d32-60e4373afad3" providerId="ADAL" clId="{EB2CA9BD-5ECD-437D-A235-29E88CFBDC42}"/>
    <pc:docChg chg="custSel addSld delSld modSld">
      <pc:chgData name="Brad Gorham" userId="5dc1c9f3-8119-4a7c-8d32-60e4373afad3" providerId="ADAL" clId="{EB2CA9BD-5ECD-437D-A235-29E88CFBDC42}" dt="2022-12-28T18:09:05.967" v="322" actId="20577"/>
      <pc:docMkLst>
        <pc:docMk/>
      </pc:docMkLst>
      <pc:sldChg chg="modSp mod">
        <pc:chgData name="Brad Gorham" userId="5dc1c9f3-8119-4a7c-8d32-60e4373afad3" providerId="ADAL" clId="{EB2CA9BD-5ECD-437D-A235-29E88CFBDC42}" dt="2022-12-28T18:09:05.967" v="322" actId="20577"/>
        <pc:sldMkLst>
          <pc:docMk/>
          <pc:sldMk cId="1697605074" sldId="256"/>
        </pc:sldMkLst>
        <pc:spChg chg="mod">
          <ac:chgData name="Brad Gorham" userId="5dc1c9f3-8119-4a7c-8d32-60e4373afad3" providerId="ADAL" clId="{EB2CA9BD-5ECD-437D-A235-29E88CFBDC42}" dt="2022-12-26T22:02:40.142" v="12" actId="20577"/>
          <ac:spMkLst>
            <pc:docMk/>
            <pc:sldMk cId="1697605074" sldId="256"/>
            <ac:spMk id="2" creationId="{9387AE53-45F7-4F90-ADF5-8BBC8E810D48}"/>
          </ac:spMkLst>
        </pc:spChg>
        <pc:spChg chg="mod">
          <ac:chgData name="Brad Gorham" userId="5dc1c9f3-8119-4a7c-8d32-60e4373afad3" providerId="ADAL" clId="{EB2CA9BD-5ECD-437D-A235-29E88CFBDC42}" dt="2022-12-28T18:09:05.967" v="322" actId="20577"/>
          <ac:spMkLst>
            <pc:docMk/>
            <pc:sldMk cId="1697605074" sldId="256"/>
            <ac:spMk id="4" creationId="{E2C72757-0EB2-455D-A7F8-6FD82F9F97EE}"/>
          </ac:spMkLst>
        </pc:spChg>
      </pc:sldChg>
      <pc:sldChg chg="del">
        <pc:chgData name="Brad Gorham" userId="5dc1c9f3-8119-4a7c-8d32-60e4373afad3" providerId="ADAL" clId="{EB2CA9BD-5ECD-437D-A235-29E88CFBDC42}" dt="2022-12-26T22:46:42.835" v="311" actId="2696"/>
        <pc:sldMkLst>
          <pc:docMk/>
          <pc:sldMk cId="2189611350" sldId="279"/>
        </pc:sldMkLst>
      </pc:sldChg>
      <pc:sldChg chg="addSp delSp modSp mod">
        <pc:chgData name="Brad Gorham" userId="5dc1c9f3-8119-4a7c-8d32-60e4373afad3" providerId="ADAL" clId="{EB2CA9BD-5ECD-437D-A235-29E88CFBDC42}" dt="2022-12-26T22:12:18.835" v="173" actId="1076"/>
        <pc:sldMkLst>
          <pc:docMk/>
          <pc:sldMk cId="2153057694" sldId="281"/>
        </pc:sldMkLst>
        <pc:spChg chg="mod">
          <ac:chgData name="Brad Gorham" userId="5dc1c9f3-8119-4a7c-8d32-60e4373afad3" providerId="ADAL" clId="{EB2CA9BD-5ECD-437D-A235-29E88CFBDC42}" dt="2022-12-26T22:02:58.604" v="40" actId="20577"/>
          <ac:spMkLst>
            <pc:docMk/>
            <pc:sldMk cId="2153057694" sldId="281"/>
            <ac:spMk id="2" creationId="{AF6E8CC6-2D68-4455-83EF-AEF03DC4F826}"/>
          </ac:spMkLst>
        </pc:spChg>
        <pc:spChg chg="mod">
          <ac:chgData name="Brad Gorham" userId="5dc1c9f3-8119-4a7c-8d32-60e4373afad3" providerId="ADAL" clId="{EB2CA9BD-5ECD-437D-A235-29E88CFBDC42}" dt="2022-12-26T22:03:28.188" v="66" actId="20577"/>
          <ac:spMkLst>
            <pc:docMk/>
            <pc:sldMk cId="2153057694" sldId="281"/>
            <ac:spMk id="5" creationId="{A9EC33DC-E15C-43D0-B726-27ECE140F772}"/>
          </ac:spMkLst>
        </pc:spChg>
        <pc:spChg chg="mod">
          <ac:chgData name="Brad Gorham" userId="5dc1c9f3-8119-4a7c-8d32-60e4373afad3" providerId="ADAL" clId="{EB2CA9BD-5ECD-437D-A235-29E88CFBDC42}" dt="2022-12-26T22:06:55.840" v="89" actId="20577"/>
          <ac:spMkLst>
            <pc:docMk/>
            <pc:sldMk cId="2153057694" sldId="281"/>
            <ac:spMk id="17" creationId="{A11371A6-F805-472E-A41E-9AF139CFFC83}"/>
          </ac:spMkLst>
        </pc:spChg>
        <pc:picChg chg="add mod">
          <ac:chgData name="Brad Gorham" userId="5dc1c9f3-8119-4a7c-8d32-60e4373afad3" providerId="ADAL" clId="{EB2CA9BD-5ECD-437D-A235-29E88CFBDC42}" dt="2022-12-26T22:12:18.835" v="173" actId="1076"/>
          <ac:picMkLst>
            <pc:docMk/>
            <pc:sldMk cId="2153057694" sldId="281"/>
            <ac:picMk id="7" creationId="{E25B9036-80C2-634F-BA2D-581D2BED5B74}"/>
          </ac:picMkLst>
        </pc:picChg>
        <pc:picChg chg="del">
          <ac:chgData name="Brad Gorham" userId="5dc1c9f3-8119-4a7c-8d32-60e4373afad3" providerId="ADAL" clId="{EB2CA9BD-5ECD-437D-A235-29E88CFBDC42}" dt="2022-12-26T22:10:18.549" v="146" actId="21"/>
          <ac:picMkLst>
            <pc:docMk/>
            <pc:sldMk cId="2153057694" sldId="281"/>
            <ac:picMk id="12" creationId="{7C5A7027-9F1F-C2EF-431A-0CD7F28DEDBF}"/>
          </ac:picMkLst>
        </pc:picChg>
      </pc:sldChg>
      <pc:sldChg chg="addSp delSp modSp mod">
        <pc:chgData name="Brad Gorham" userId="5dc1c9f3-8119-4a7c-8d32-60e4373afad3" providerId="ADAL" clId="{EB2CA9BD-5ECD-437D-A235-29E88CFBDC42}" dt="2022-12-26T22:46:26.016" v="310" actId="1076"/>
        <pc:sldMkLst>
          <pc:docMk/>
          <pc:sldMk cId="1592108412" sldId="282"/>
        </pc:sldMkLst>
        <pc:spChg chg="mod">
          <ac:chgData name="Brad Gorham" userId="5dc1c9f3-8119-4a7c-8d32-60e4373afad3" providerId="ADAL" clId="{EB2CA9BD-5ECD-437D-A235-29E88CFBDC42}" dt="2022-12-26T22:09:27.321" v="97" actId="6549"/>
          <ac:spMkLst>
            <pc:docMk/>
            <pc:sldMk cId="1592108412" sldId="282"/>
            <ac:spMk id="2" creationId="{2B15AFA0-20DF-4AC0-8BD9-96FC5E9382BE}"/>
          </ac:spMkLst>
        </pc:spChg>
        <pc:spChg chg="add del mod">
          <ac:chgData name="Brad Gorham" userId="5dc1c9f3-8119-4a7c-8d32-60e4373afad3" providerId="ADAL" clId="{EB2CA9BD-5ECD-437D-A235-29E88CFBDC42}" dt="2022-12-26T22:44:39.574" v="289" actId="22"/>
          <ac:spMkLst>
            <pc:docMk/>
            <pc:sldMk cId="1592108412" sldId="282"/>
            <ac:spMk id="6" creationId="{3B159227-3A35-1101-9A62-FE8FB110C6D1}"/>
          </ac:spMkLst>
        </pc:spChg>
        <pc:spChg chg="mod">
          <ac:chgData name="Brad Gorham" userId="5dc1c9f3-8119-4a7c-8d32-60e4373afad3" providerId="ADAL" clId="{EB2CA9BD-5ECD-437D-A235-29E88CFBDC42}" dt="2022-12-26T22:43:35.657" v="260" actId="20577"/>
          <ac:spMkLst>
            <pc:docMk/>
            <pc:sldMk cId="1592108412" sldId="282"/>
            <ac:spMk id="8" creationId="{8455BFD7-55F1-452C-9A02-9BB662E53ED2}"/>
          </ac:spMkLst>
        </pc:spChg>
        <pc:spChg chg="mod">
          <ac:chgData name="Brad Gorham" userId="5dc1c9f3-8119-4a7c-8d32-60e4373afad3" providerId="ADAL" clId="{EB2CA9BD-5ECD-437D-A235-29E88CFBDC42}" dt="2022-12-26T22:43:58.242" v="287" actId="6549"/>
          <ac:spMkLst>
            <pc:docMk/>
            <pc:sldMk cId="1592108412" sldId="282"/>
            <ac:spMk id="12" creationId="{6AB980A8-C52B-4903-ABCE-D38AAFCDCCDC}"/>
          </ac:spMkLst>
        </pc:spChg>
        <pc:spChg chg="add del mod">
          <ac:chgData name="Brad Gorham" userId="5dc1c9f3-8119-4a7c-8d32-60e4373afad3" providerId="ADAL" clId="{EB2CA9BD-5ECD-437D-A235-29E88CFBDC42}" dt="2022-12-26T22:45:44.097" v="292" actId="22"/>
          <ac:spMkLst>
            <pc:docMk/>
            <pc:sldMk cId="1592108412" sldId="282"/>
            <ac:spMk id="13" creationId="{F9C07E0F-34B5-A33A-D214-DD24DFCDEB11}"/>
          </ac:spMkLst>
        </pc:spChg>
        <pc:picChg chg="del">
          <ac:chgData name="Brad Gorham" userId="5dc1c9f3-8119-4a7c-8d32-60e4373afad3" providerId="ADAL" clId="{EB2CA9BD-5ECD-437D-A235-29E88CFBDC42}" dt="2022-12-26T22:44:02.276" v="288" actId="21"/>
          <ac:picMkLst>
            <pc:docMk/>
            <pc:sldMk cId="1592108412" sldId="282"/>
            <ac:picMk id="9" creationId="{FA6DC380-CE49-6F88-3598-8AC8498F8840}"/>
          </ac:picMkLst>
        </pc:picChg>
        <pc:picChg chg="add del mod ord">
          <ac:chgData name="Brad Gorham" userId="5dc1c9f3-8119-4a7c-8d32-60e4373afad3" providerId="ADAL" clId="{EB2CA9BD-5ECD-437D-A235-29E88CFBDC42}" dt="2022-12-26T22:44:52.732" v="291" actId="21"/>
          <ac:picMkLst>
            <pc:docMk/>
            <pc:sldMk cId="1592108412" sldId="282"/>
            <ac:picMk id="10" creationId="{388F678D-899F-09BE-A962-2C15B9E52DD6}"/>
          </ac:picMkLst>
        </pc:picChg>
        <pc:picChg chg="add mod ord">
          <ac:chgData name="Brad Gorham" userId="5dc1c9f3-8119-4a7c-8d32-60e4373afad3" providerId="ADAL" clId="{EB2CA9BD-5ECD-437D-A235-29E88CFBDC42}" dt="2022-12-26T22:46:26.016" v="310" actId="1076"/>
          <ac:picMkLst>
            <pc:docMk/>
            <pc:sldMk cId="1592108412" sldId="282"/>
            <ac:picMk id="17" creationId="{13ACECF0-ADF6-1706-35D0-9C7D1BA6D8BB}"/>
          </ac:picMkLst>
        </pc:picChg>
      </pc:sldChg>
      <pc:sldChg chg="addSp delSp modSp add mod">
        <pc:chgData name="Brad Gorham" userId="5dc1c9f3-8119-4a7c-8d32-60e4373afad3" providerId="ADAL" clId="{EB2CA9BD-5ECD-437D-A235-29E88CFBDC42}" dt="2022-12-26T22:42:49.599" v="224" actId="1076"/>
        <pc:sldMkLst>
          <pc:docMk/>
          <pc:sldMk cId="140014493" sldId="283"/>
        </pc:sldMkLst>
        <pc:spChg chg="mod">
          <ac:chgData name="Brad Gorham" userId="5dc1c9f3-8119-4a7c-8d32-60e4373afad3" providerId="ADAL" clId="{EB2CA9BD-5ECD-437D-A235-29E88CFBDC42}" dt="2022-12-26T22:30:52.201" v="193" actId="20577"/>
          <ac:spMkLst>
            <pc:docMk/>
            <pc:sldMk cId="140014493" sldId="283"/>
            <ac:spMk id="2" creationId="{AF6E8CC6-2D68-4455-83EF-AEF03DC4F826}"/>
          </ac:spMkLst>
        </pc:spChg>
        <pc:spChg chg="mod">
          <ac:chgData name="Brad Gorham" userId="5dc1c9f3-8119-4a7c-8d32-60e4373afad3" providerId="ADAL" clId="{EB2CA9BD-5ECD-437D-A235-29E88CFBDC42}" dt="2022-12-26T22:36:01.709" v="203" actId="20577"/>
          <ac:spMkLst>
            <pc:docMk/>
            <pc:sldMk cId="140014493" sldId="283"/>
            <ac:spMk id="17" creationId="{A11371A6-F805-472E-A41E-9AF139CFFC83}"/>
          </ac:spMkLst>
        </pc:spChg>
        <pc:picChg chg="del">
          <ac:chgData name="Brad Gorham" userId="5dc1c9f3-8119-4a7c-8d32-60e4373afad3" providerId="ADAL" clId="{EB2CA9BD-5ECD-437D-A235-29E88CFBDC42}" dt="2022-12-26T22:36:10.940" v="204" actId="21"/>
          <ac:picMkLst>
            <pc:docMk/>
            <pc:sldMk cId="140014493" sldId="283"/>
            <ac:picMk id="7" creationId="{E25B9036-80C2-634F-BA2D-581D2BED5B74}"/>
          </ac:picMkLst>
        </pc:picChg>
        <pc:picChg chg="add mod">
          <ac:chgData name="Brad Gorham" userId="5dc1c9f3-8119-4a7c-8d32-60e4373afad3" providerId="ADAL" clId="{EB2CA9BD-5ECD-437D-A235-29E88CFBDC42}" dt="2022-12-26T22:42:49.599" v="224" actId="1076"/>
          <ac:picMkLst>
            <pc:docMk/>
            <pc:sldMk cId="140014493" sldId="283"/>
            <ac:picMk id="8" creationId="{1E1ABD52-D6B5-98DC-9D99-42FD08A5A55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0" tIns="45715" rIns="91430" bIns="45715" rtlCol="0"/>
          <a:lstStyle>
            <a:lvl1pPr algn="r">
              <a:defRPr sz="1200"/>
            </a:lvl1pPr>
          </a:lstStyle>
          <a:p>
            <a:fld id="{4872DD8F-FBC9-4036-88A1-700AD1C808FD}" type="datetimeFigureOut">
              <a:rPr lang="en-US" smtClean="0"/>
              <a:t>12/28/2022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0" tIns="45715" rIns="91430" bIns="45715" rtlCol="0" anchor="b"/>
          <a:lstStyle>
            <a:lvl1pPr algn="r">
              <a:defRPr sz="1200"/>
            </a:lvl1pPr>
          </a:lstStyle>
          <a:p>
            <a:fld id="{58F00960-0549-470D-B749-BBA6B6246186}" type="slidenum">
              <a:rPr lang="en-US" smtClean="0"/>
              <a:t>‹#›</a:t>
            </a:fld>
            <a:endParaRPr lang="en-US"/>
          </a:p>
        </p:txBody>
      </p:sp>
    </p:spTree>
    <p:extLst>
      <p:ext uri="{BB962C8B-B14F-4D97-AF65-F5344CB8AC3E}">
        <p14:creationId xmlns:p14="http://schemas.microsoft.com/office/powerpoint/2010/main" val="135958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F780-2ABE-4F6F-9FC9-403313A530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92C66E-017D-480C-B10C-4A9E992F9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A2D76-E17D-48D2-AF8D-FB610FDA998A}"/>
              </a:ext>
            </a:extLst>
          </p:cNvPr>
          <p:cNvSpPr>
            <a:spLocks noGrp="1"/>
          </p:cNvSpPr>
          <p:nvPr>
            <p:ph type="dt" sz="half" idx="10"/>
          </p:nvPr>
        </p:nvSpPr>
        <p:spPr/>
        <p:txBody>
          <a:bodyPr/>
          <a:lstStyle/>
          <a:p>
            <a:r>
              <a:rPr lang="en-US"/>
              <a:t>December 28, 2022</a:t>
            </a:r>
          </a:p>
        </p:txBody>
      </p:sp>
      <p:sp>
        <p:nvSpPr>
          <p:cNvPr id="5" name="Footer Placeholder 4">
            <a:extLst>
              <a:ext uri="{FF2B5EF4-FFF2-40B4-BE49-F238E27FC236}">
                <a16:creationId xmlns:a16="http://schemas.microsoft.com/office/drawing/2014/main" id="{9A073EF5-DDFC-4421-8D86-AAAFA4F91C5F}"/>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73385489-70FD-413B-A92D-BF633D0EE8AF}"/>
              </a:ext>
            </a:extLst>
          </p:cNvPr>
          <p:cNvSpPr>
            <a:spLocks noGrp="1"/>
          </p:cNvSpPr>
          <p:nvPr>
            <p:ph type="sldNum" sz="quarter" idx="12"/>
          </p:nvPr>
        </p:nvSpPr>
        <p:spPr/>
        <p:txBody>
          <a:bodyPr/>
          <a:lstStyle/>
          <a:p>
            <a:fld id="{434F1F51-ED7C-4029-98A0-6530CDF2B73F}" type="slidenum">
              <a:rPr lang="en-US" smtClean="0"/>
              <a:t>‹#›</a:t>
            </a:fld>
            <a:endParaRPr lang="en-US"/>
          </a:p>
        </p:txBody>
      </p:sp>
    </p:spTree>
    <p:extLst>
      <p:ext uri="{BB962C8B-B14F-4D97-AF65-F5344CB8AC3E}">
        <p14:creationId xmlns:p14="http://schemas.microsoft.com/office/powerpoint/2010/main" val="410589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7ECEB-EFBD-4D1A-9EE8-4FD1C690AE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FED782-B8B5-41F6-A510-E27FAD565A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6EB2E-FA2E-41AC-9109-DD3C631F90F5}"/>
              </a:ext>
            </a:extLst>
          </p:cNvPr>
          <p:cNvSpPr>
            <a:spLocks noGrp="1"/>
          </p:cNvSpPr>
          <p:nvPr>
            <p:ph type="dt" sz="half" idx="10"/>
          </p:nvPr>
        </p:nvSpPr>
        <p:spPr/>
        <p:txBody>
          <a:bodyPr/>
          <a:lstStyle/>
          <a:p>
            <a:r>
              <a:rPr lang="en-US"/>
              <a:t>December 28, 2022</a:t>
            </a:r>
          </a:p>
        </p:txBody>
      </p:sp>
      <p:sp>
        <p:nvSpPr>
          <p:cNvPr id="5" name="Footer Placeholder 4">
            <a:extLst>
              <a:ext uri="{FF2B5EF4-FFF2-40B4-BE49-F238E27FC236}">
                <a16:creationId xmlns:a16="http://schemas.microsoft.com/office/drawing/2014/main" id="{DF916F10-A665-4822-9221-7E957D9472A9}"/>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EAD42FC5-56AD-40CF-8E92-EB780527B840}"/>
              </a:ext>
            </a:extLst>
          </p:cNvPr>
          <p:cNvSpPr>
            <a:spLocks noGrp="1"/>
          </p:cNvSpPr>
          <p:nvPr>
            <p:ph type="sldNum" sz="quarter" idx="12"/>
          </p:nvPr>
        </p:nvSpPr>
        <p:spPr/>
        <p:txBody>
          <a:bodyPr/>
          <a:lstStyle/>
          <a:p>
            <a:fld id="{434F1F51-ED7C-4029-98A0-6530CDF2B73F}" type="slidenum">
              <a:rPr lang="en-US" smtClean="0"/>
              <a:t>‹#›</a:t>
            </a:fld>
            <a:endParaRPr lang="en-US"/>
          </a:p>
        </p:txBody>
      </p:sp>
    </p:spTree>
    <p:extLst>
      <p:ext uri="{BB962C8B-B14F-4D97-AF65-F5344CB8AC3E}">
        <p14:creationId xmlns:p14="http://schemas.microsoft.com/office/powerpoint/2010/main" val="136554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B97577-59DA-47DB-BA71-60CEDDD241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F90714-15FB-4260-AC7E-64FFFE9B5E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50F4B-EADC-4B97-82FF-77862E8D628F}"/>
              </a:ext>
            </a:extLst>
          </p:cNvPr>
          <p:cNvSpPr>
            <a:spLocks noGrp="1"/>
          </p:cNvSpPr>
          <p:nvPr>
            <p:ph type="dt" sz="half" idx="10"/>
          </p:nvPr>
        </p:nvSpPr>
        <p:spPr/>
        <p:txBody>
          <a:bodyPr/>
          <a:lstStyle/>
          <a:p>
            <a:r>
              <a:rPr lang="en-US"/>
              <a:t>December 28, 2022</a:t>
            </a:r>
          </a:p>
        </p:txBody>
      </p:sp>
      <p:sp>
        <p:nvSpPr>
          <p:cNvPr id="5" name="Footer Placeholder 4">
            <a:extLst>
              <a:ext uri="{FF2B5EF4-FFF2-40B4-BE49-F238E27FC236}">
                <a16:creationId xmlns:a16="http://schemas.microsoft.com/office/drawing/2014/main" id="{EAB2E953-DFEC-4086-ACA7-94B4260B3CB3}"/>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18ED2CA5-0CB6-4549-BB3A-AA1F25B84491}"/>
              </a:ext>
            </a:extLst>
          </p:cNvPr>
          <p:cNvSpPr>
            <a:spLocks noGrp="1"/>
          </p:cNvSpPr>
          <p:nvPr>
            <p:ph type="sldNum" sz="quarter" idx="12"/>
          </p:nvPr>
        </p:nvSpPr>
        <p:spPr/>
        <p:txBody>
          <a:bodyPr/>
          <a:lstStyle/>
          <a:p>
            <a:fld id="{434F1F51-ED7C-4029-98A0-6530CDF2B73F}" type="slidenum">
              <a:rPr lang="en-US" smtClean="0"/>
              <a:t>‹#›</a:t>
            </a:fld>
            <a:endParaRPr lang="en-US"/>
          </a:p>
        </p:txBody>
      </p:sp>
    </p:spTree>
    <p:extLst>
      <p:ext uri="{BB962C8B-B14F-4D97-AF65-F5344CB8AC3E}">
        <p14:creationId xmlns:p14="http://schemas.microsoft.com/office/powerpoint/2010/main" val="4087311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A421B-1A11-4058-9D04-3DFC4ADF3B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5BE252-3182-43B5-A9DD-ECEDCEE8B4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539CD1-19C9-47ED-B69F-AEF4ED11D9E0}"/>
              </a:ext>
            </a:extLst>
          </p:cNvPr>
          <p:cNvSpPr>
            <a:spLocks noGrp="1"/>
          </p:cNvSpPr>
          <p:nvPr>
            <p:ph type="dt" sz="half" idx="10"/>
          </p:nvPr>
        </p:nvSpPr>
        <p:spPr/>
        <p:txBody>
          <a:bodyPr/>
          <a:lstStyle/>
          <a:p>
            <a:r>
              <a:rPr lang="en-US"/>
              <a:t>December 28, 2022</a:t>
            </a:r>
          </a:p>
        </p:txBody>
      </p:sp>
      <p:sp>
        <p:nvSpPr>
          <p:cNvPr id="5" name="Footer Placeholder 4">
            <a:extLst>
              <a:ext uri="{FF2B5EF4-FFF2-40B4-BE49-F238E27FC236}">
                <a16:creationId xmlns:a16="http://schemas.microsoft.com/office/drawing/2014/main" id="{66B8BA56-9E54-4203-A604-CDB9F3A5F85F}"/>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79C71714-D76C-4971-846C-0C8BCEDAA7E5}"/>
              </a:ext>
            </a:extLst>
          </p:cNvPr>
          <p:cNvSpPr>
            <a:spLocks noGrp="1"/>
          </p:cNvSpPr>
          <p:nvPr>
            <p:ph type="sldNum" sz="quarter" idx="12"/>
          </p:nvPr>
        </p:nvSpPr>
        <p:spPr/>
        <p:txBody>
          <a:bodyPr/>
          <a:lstStyle/>
          <a:p>
            <a:fld id="{F319158F-DE61-4C3B-9725-D4B72ECC94BF}" type="slidenum">
              <a:rPr lang="en-US" smtClean="0"/>
              <a:t>‹#›</a:t>
            </a:fld>
            <a:endParaRPr lang="en-US"/>
          </a:p>
        </p:txBody>
      </p:sp>
    </p:spTree>
    <p:extLst>
      <p:ext uri="{BB962C8B-B14F-4D97-AF65-F5344CB8AC3E}">
        <p14:creationId xmlns:p14="http://schemas.microsoft.com/office/powerpoint/2010/main" val="1543136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3EA0-D7F4-4036-B3F8-88A7DDC02C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A4F10-1608-47BE-AE73-E0E1410F87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2008E-CFF2-4AAA-8842-B37CC905DF8C}"/>
              </a:ext>
            </a:extLst>
          </p:cNvPr>
          <p:cNvSpPr>
            <a:spLocks noGrp="1"/>
          </p:cNvSpPr>
          <p:nvPr>
            <p:ph type="dt" sz="half" idx="10"/>
          </p:nvPr>
        </p:nvSpPr>
        <p:spPr/>
        <p:txBody>
          <a:bodyPr/>
          <a:lstStyle/>
          <a:p>
            <a:r>
              <a:rPr lang="en-US"/>
              <a:t>December 28, 2022</a:t>
            </a:r>
          </a:p>
        </p:txBody>
      </p:sp>
      <p:sp>
        <p:nvSpPr>
          <p:cNvPr id="5" name="Footer Placeholder 4">
            <a:extLst>
              <a:ext uri="{FF2B5EF4-FFF2-40B4-BE49-F238E27FC236}">
                <a16:creationId xmlns:a16="http://schemas.microsoft.com/office/drawing/2014/main" id="{E66A8962-EE02-4F60-9021-E95437186C9D}"/>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4544C841-58D0-40A8-B5D9-CBD2C5F7037F}"/>
              </a:ext>
            </a:extLst>
          </p:cNvPr>
          <p:cNvSpPr>
            <a:spLocks noGrp="1"/>
          </p:cNvSpPr>
          <p:nvPr>
            <p:ph type="sldNum" sz="quarter" idx="12"/>
          </p:nvPr>
        </p:nvSpPr>
        <p:spPr/>
        <p:txBody>
          <a:bodyPr/>
          <a:lstStyle/>
          <a:p>
            <a:fld id="{F319158F-DE61-4C3B-9725-D4B72ECC94BF}" type="slidenum">
              <a:rPr lang="en-US" smtClean="0"/>
              <a:t>‹#›</a:t>
            </a:fld>
            <a:endParaRPr lang="en-US"/>
          </a:p>
        </p:txBody>
      </p:sp>
    </p:spTree>
    <p:extLst>
      <p:ext uri="{BB962C8B-B14F-4D97-AF65-F5344CB8AC3E}">
        <p14:creationId xmlns:p14="http://schemas.microsoft.com/office/powerpoint/2010/main" val="294471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0CFC-F1B6-432A-BD53-6F9F825814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114433-0C80-4B98-9CE8-F0C8E76594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A5D3DD-3ADD-4A21-B305-E98C46F9A641}"/>
              </a:ext>
            </a:extLst>
          </p:cNvPr>
          <p:cNvSpPr>
            <a:spLocks noGrp="1"/>
          </p:cNvSpPr>
          <p:nvPr>
            <p:ph type="dt" sz="half" idx="10"/>
          </p:nvPr>
        </p:nvSpPr>
        <p:spPr/>
        <p:txBody>
          <a:bodyPr/>
          <a:lstStyle/>
          <a:p>
            <a:r>
              <a:rPr lang="en-US"/>
              <a:t>December 28, 2022</a:t>
            </a:r>
          </a:p>
        </p:txBody>
      </p:sp>
      <p:sp>
        <p:nvSpPr>
          <p:cNvPr id="5" name="Footer Placeholder 4">
            <a:extLst>
              <a:ext uri="{FF2B5EF4-FFF2-40B4-BE49-F238E27FC236}">
                <a16:creationId xmlns:a16="http://schemas.microsoft.com/office/drawing/2014/main" id="{C2EACFF2-5C5F-491B-A020-08FA6B883CD6}"/>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8B096ACC-9B72-4BEC-9DA6-F72584809C6B}"/>
              </a:ext>
            </a:extLst>
          </p:cNvPr>
          <p:cNvSpPr>
            <a:spLocks noGrp="1"/>
          </p:cNvSpPr>
          <p:nvPr>
            <p:ph type="sldNum" sz="quarter" idx="12"/>
          </p:nvPr>
        </p:nvSpPr>
        <p:spPr/>
        <p:txBody>
          <a:bodyPr/>
          <a:lstStyle/>
          <a:p>
            <a:fld id="{F319158F-DE61-4C3B-9725-D4B72ECC94BF}" type="slidenum">
              <a:rPr lang="en-US" smtClean="0"/>
              <a:t>‹#›</a:t>
            </a:fld>
            <a:endParaRPr lang="en-US"/>
          </a:p>
        </p:txBody>
      </p:sp>
    </p:spTree>
    <p:extLst>
      <p:ext uri="{BB962C8B-B14F-4D97-AF65-F5344CB8AC3E}">
        <p14:creationId xmlns:p14="http://schemas.microsoft.com/office/powerpoint/2010/main" val="269379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7AD6D-6D1D-4DA8-BE8D-7B94149EC4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7FC290-7E94-435C-BC9D-8B785F4504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23742D-BEC0-4B0D-839E-AB4F32DABE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73BBD8-1F4C-417D-8809-588A4C4A197F}"/>
              </a:ext>
            </a:extLst>
          </p:cNvPr>
          <p:cNvSpPr>
            <a:spLocks noGrp="1"/>
          </p:cNvSpPr>
          <p:nvPr>
            <p:ph type="dt" sz="half" idx="10"/>
          </p:nvPr>
        </p:nvSpPr>
        <p:spPr/>
        <p:txBody>
          <a:bodyPr/>
          <a:lstStyle/>
          <a:p>
            <a:r>
              <a:rPr lang="en-US"/>
              <a:t>December 28, 2022</a:t>
            </a:r>
          </a:p>
        </p:txBody>
      </p:sp>
      <p:sp>
        <p:nvSpPr>
          <p:cNvPr id="6" name="Footer Placeholder 5">
            <a:extLst>
              <a:ext uri="{FF2B5EF4-FFF2-40B4-BE49-F238E27FC236}">
                <a16:creationId xmlns:a16="http://schemas.microsoft.com/office/drawing/2014/main" id="{004F08AB-6DC7-4E7C-B698-8C56B50C7754}"/>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4CB9B2FD-E8BC-4220-B488-3A5F1B94C2B6}"/>
              </a:ext>
            </a:extLst>
          </p:cNvPr>
          <p:cNvSpPr>
            <a:spLocks noGrp="1"/>
          </p:cNvSpPr>
          <p:nvPr>
            <p:ph type="sldNum" sz="quarter" idx="12"/>
          </p:nvPr>
        </p:nvSpPr>
        <p:spPr/>
        <p:txBody>
          <a:bodyPr/>
          <a:lstStyle/>
          <a:p>
            <a:fld id="{F319158F-DE61-4C3B-9725-D4B72ECC94BF}" type="slidenum">
              <a:rPr lang="en-US" smtClean="0"/>
              <a:t>‹#›</a:t>
            </a:fld>
            <a:endParaRPr lang="en-US"/>
          </a:p>
        </p:txBody>
      </p:sp>
    </p:spTree>
    <p:extLst>
      <p:ext uri="{BB962C8B-B14F-4D97-AF65-F5344CB8AC3E}">
        <p14:creationId xmlns:p14="http://schemas.microsoft.com/office/powerpoint/2010/main" val="578583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F2A4-52BE-48A8-BF3F-25ABDDEEAF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D47634-E19F-48B2-B6FF-C6A949AB7D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87376B-2DA6-4B34-B9DC-78708B6EBB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70BF3C-26E2-4A65-AC6B-7A5EBCD33F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AAB10C-664D-4C10-A1B4-C3C2C30D74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8F0BD0-00BA-4F14-9FBC-604AD0F76A22}"/>
              </a:ext>
            </a:extLst>
          </p:cNvPr>
          <p:cNvSpPr>
            <a:spLocks noGrp="1"/>
          </p:cNvSpPr>
          <p:nvPr>
            <p:ph type="dt" sz="half" idx="10"/>
          </p:nvPr>
        </p:nvSpPr>
        <p:spPr/>
        <p:txBody>
          <a:bodyPr/>
          <a:lstStyle/>
          <a:p>
            <a:r>
              <a:rPr lang="en-US"/>
              <a:t>December 28, 2022</a:t>
            </a:r>
          </a:p>
        </p:txBody>
      </p:sp>
      <p:sp>
        <p:nvSpPr>
          <p:cNvPr id="8" name="Footer Placeholder 7">
            <a:extLst>
              <a:ext uri="{FF2B5EF4-FFF2-40B4-BE49-F238E27FC236}">
                <a16:creationId xmlns:a16="http://schemas.microsoft.com/office/drawing/2014/main" id="{BA84D939-5F03-43B9-A284-996D1298D1CA}"/>
              </a:ext>
            </a:extLst>
          </p:cNvPr>
          <p:cNvSpPr>
            <a:spLocks noGrp="1"/>
          </p:cNvSpPr>
          <p:nvPr>
            <p:ph type="ftr" sz="quarter" idx="11"/>
          </p:nvPr>
        </p:nvSpPr>
        <p:spPr/>
        <p:txBody>
          <a:bodyPr/>
          <a:lstStyle/>
          <a:p>
            <a:r>
              <a:rPr lang="en-US"/>
              <a:t>CONFIDENTIAL</a:t>
            </a:r>
          </a:p>
        </p:txBody>
      </p:sp>
      <p:sp>
        <p:nvSpPr>
          <p:cNvPr id="9" name="Slide Number Placeholder 8">
            <a:extLst>
              <a:ext uri="{FF2B5EF4-FFF2-40B4-BE49-F238E27FC236}">
                <a16:creationId xmlns:a16="http://schemas.microsoft.com/office/drawing/2014/main" id="{E66FDBDB-AC20-4AF2-88B7-10B668EEC1B5}"/>
              </a:ext>
            </a:extLst>
          </p:cNvPr>
          <p:cNvSpPr>
            <a:spLocks noGrp="1"/>
          </p:cNvSpPr>
          <p:nvPr>
            <p:ph type="sldNum" sz="quarter" idx="12"/>
          </p:nvPr>
        </p:nvSpPr>
        <p:spPr/>
        <p:txBody>
          <a:bodyPr/>
          <a:lstStyle/>
          <a:p>
            <a:fld id="{F319158F-DE61-4C3B-9725-D4B72ECC94BF}" type="slidenum">
              <a:rPr lang="en-US" smtClean="0"/>
              <a:t>‹#›</a:t>
            </a:fld>
            <a:endParaRPr lang="en-US"/>
          </a:p>
        </p:txBody>
      </p:sp>
    </p:spTree>
    <p:extLst>
      <p:ext uri="{BB962C8B-B14F-4D97-AF65-F5344CB8AC3E}">
        <p14:creationId xmlns:p14="http://schemas.microsoft.com/office/powerpoint/2010/main" val="1742182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D8467-510B-4DBC-8600-407AEE1166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1676E2-AB86-4364-B3A5-38B8FD2E3836}"/>
              </a:ext>
            </a:extLst>
          </p:cNvPr>
          <p:cNvSpPr>
            <a:spLocks noGrp="1"/>
          </p:cNvSpPr>
          <p:nvPr>
            <p:ph type="dt" sz="half" idx="10"/>
          </p:nvPr>
        </p:nvSpPr>
        <p:spPr/>
        <p:txBody>
          <a:bodyPr/>
          <a:lstStyle/>
          <a:p>
            <a:r>
              <a:rPr lang="en-US"/>
              <a:t>December 28, 2022</a:t>
            </a:r>
          </a:p>
        </p:txBody>
      </p:sp>
      <p:sp>
        <p:nvSpPr>
          <p:cNvPr id="4" name="Footer Placeholder 3">
            <a:extLst>
              <a:ext uri="{FF2B5EF4-FFF2-40B4-BE49-F238E27FC236}">
                <a16:creationId xmlns:a16="http://schemas.microsoft.com/office/drawing/2014/main" id="{CB69BFAC-7A92-4C71-BC9B-EF8CFC666765}"/>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5522E5F7-611D-47CA-A2F2-22B5A9985A6A}"/>
              </a:ext>
            </a:extLst>
          </p:cNvPr>
          <p:cNvSpPr>
            <a:spLocks noGrp="1"/>
          </p:cNvSpPr>
          <p:nvPr>
            <p:ph type="sldNum" sz="quarter" idx="12"/>
          </p:nvPr>
        </p:nvSpPr>
        <p:spPr/>
        <p:txBody>
          <a:bodyPr/>
          <a:lstStyle/>
          <a:p>
            <a:fld id="{F319158F-DE61-4C3B-9725-D4B72ECC94BF}" type="slidenum">
              <a:rPr lang="en-US" smtClean="0"/>
              <a:t>‹#›</a:t>
            </a:fld>
            <a:endParaRPr lang="en-US"/>
          </a:p>
        </p:txBody>
      </p:sp>
    </p:spTree>
    <p:extLst>
      <p:ext uri="{BB962C8B-B14F-4D97-AF65-F5344CB8AC3E}">
        <p14:creationId xmlns:p14="http://schemas.microsoft.com/office/powerpoint/2010/main" val="3615501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55FDEE-0CFD-48AE-B345-2958E317A43F}"/>
              </a:ext>
            </a:extLst>
          </p:cNvPr>
          <p:cNvSpPr>
            <a:spLocks noGrp="1"/>
          </p:cNvSpPr>
          <p:nvPr>
            <p:ph type="dt" sz="half" idx="10"/>
          </p:nvPr>
        </p:nvSpPr>
        <p:spPr/>
        <p:txBody>
          <a:bodyPr/>
          <a:lstStyle/>
          <a:p>
            <a:r>
              <a:rPr lang="en-US"/>
              <a:t>December 28, 2022</a:t>
            </a:r>
          </a:p>
        </p:txBody>
      </p:sp>
      <p:sp>
        <p:nvSpPr>
          <p:cNvPr id="3" name="Footer Placeholder 2">
            <a:extLst>
              <a:ext uri="{FF2B5EF4-FFF2-40B4-BE49-F238E27FC236}">
                <a16:creationId xmlns:a16="http://schemas.microsoft.com/office/drawing/2014/main" id="{0C995471-5600-4BC5-9837-B30D2A51A4C4}"/>
              </a:ext>
            </a:extLst>
          </p:cNvPr>
          <p:cNvSpPr>
            <a:spLocks noGrp="1"/>
          </p:cNvSpPr>
          <p:nvPr>
            <p:ph type="ftr" sz="quarter" idx="11"/>
          </p:nvPr>
        </p:nvSpPr>
        <p:spPr/>
        <p:txBody>
          <a:bodyPr/>
          <a:lstStyle/>
          <a:p>
            <a:r>
              <a:rPr lang="en-US"/>
              <a:t>CONFIDENTIAL</a:t>
            </a:r>
          </a:p>
        </p:txBody>
      </p:sp>
      <p:sp>
        <p:nvSpPr>
          <p:cNvPr id="4" name="Slide Number Placeholder 3">
            <a:extLst>
              <a:ext uri="{FF2B5EF4-FFF2-40B4-BE49-F238E27FC236}">
                <a16:creationId xmlns:a16="http://schemas.microsoft.com/office/drawing/2014/main" id="{0CBA0987-9DE5-4178-B668-145E7E67984B}"/>
              </a:ext>
            </a:extLst>
          </p:cNvPr>
          <p:cNvSpPr>
            <a:spLocks noGrp="1"/>
          </p:cNvSpPr>
          <p:nvPr>
            <p:ph type="sldNum" sz="quarter" idx="12"/>
          </p:nvPr>
        </p:nvSpPr>
        <p:spPr/>
        <p:txBody>
          <a:bodyPr/>
          <a:lstStyle/>
          <a:p>
            <a:fld id="{F319158F-DE61-4C3B-9725-D4B72ECC94BF}" type="slidenum">
              <a:rPr lang="en-US" smtClean="0"/>
              <a:t>‹#›</a:t>
            </a:fld>
            <a:endParaRPr lang="en-US"/>
          </a:p>
        </p:txBody>
      </p:sp>
    </p:spTree>
    <p:extLst>
      <p:ext uri="{BB962C8B-B14F-4D97-AF65-F5344CB8AC3E}">
        <p14:creationId xmlns:p14="http://schemas.microsoft.com/office/powerpoint/2010/main" val="309306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C0AD-719D-421B-B553-4A0A316ABE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C41BAB-A8A2-49D5-A82B-CEC4111419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122BC5-E001-4138-8E69-3E66985CD6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88A14A-7C17-4D40-97F7-C6E8DFB2A0B8}"/>
              </a:ext>
            </a:extLst>
          </p:cNvPr>
          <p:cNvSpPr>
            <a:spLocks noGrp="1"/>
          </p:cNvSpPr>
          <p:nvPr>
            <p:ph type="dt" sz="half" idx="10"/>
          </p:nvPr>
        </p:nvSpPr>
        <p:spPr/>
        <p:txBody>
          <a:bodyPr/>
          <a:lstStyle/>
          <a:p>
            <a:r>
              <a:rPr lang="en-US"/>
              <a:t>December 28, 2022</a:t>
            </a:r>
          </a:p>
        </p:txBody>
      </p:sp>
      <p:sp>
        <p:nvSpPr>
          <p:cNvPr id="6" name="Footer Placeholder 5">
            <a:extLst>
              <a:ext uri="{FF2B5EF4-FFF2-40B4-BE49-F238E27FC236}">
                <a16:creationId xmlns:a16="http://schemas.microsoft.com/office/drawing/2014/main" id="{BC1BA914-7EE1-4D11-8BF7-AB7C73AB060D}"/>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8F71614E-A0BB-48E7-B410-3CE4423B4E41}"/>
              </a:ext>
            </a:extLst>
          </p:cNvPr>
          <p:cNvSpPr>
            <a:spLocks noGrp="1"/>
          </p:cNvSpPr>
          <p:nvPr>
            <p:ph type="sldNum" sz="quarter" idx="12"/>
          </p:nvPr>
        </p:nvSpPr>
        <p:spPr/>
        <p:txBody>
          <a:bodyPr/>
          <a:lstStyle/>
          <a:p>
            <a:fld id="{F319158F-DE61-4C3B-9725-D4B72ECC94BF}" type="slidenum">
              <a:rPr lang="en-US" smtClean="0"/>
              <a:t>‹#›</a:t>
            </a:fld>
            <a:endParaRPr lang="en-US"/>
          </a:p>
        </p:txBody>
      </p:sp>
    </p:spTree>
    <p:extLst>
      <p:ext uri="{BB962C8B-B14F-4D97-AF65-F5344CB8AC3E}">
        <p14:creationId xmlns:p14="http://schemas.microsoft.com/office/powerpoint/2010/main" val="4253403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973E-CFB5-49E4-8629-9309C09EC4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1B0930-524C-402D-803D-27DB2924F2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CA465-A62D-4171-9E58-D3229CD8D6EE}"/>
              </a:ext>
            </a:extLst>
          </p:cNvPr>
          <p:cNvSpPr>
            <a:spLocks noGrp="1"/>
          </p:cNvSpPr>
          <p:nvPr>
            <p:ph type="dt" sz="half" idx="10"/>
          </p:nvPr>
        </p:nvSpPr>
        <p:spPr/>
        <p:txBody>
          <a:bodyPr/>
          <a:lstStyle/>
          <a:p>
            <a:r>
              <a:rPr lang="en-US"/>
              <a:t>December 28, 2022</a:t>
            </a:r>
          </a:p>
        </p:txBody>
      </p:sp>
      <p:sp>
        <p:nvSpPr>
          <p:cNvPr id="5" name="Footer Placeholder 4">
            <a:extLst>
              <a:ext uri="{FF2B5EF4-FFF2-40B4-BE49-F238E27FC236}">
                <a16:creationId xmlns:a16="http://schemas.microsoft.com/office/drawing/2014/main" id="{C9F74C9F-3A43-4B0B-B009-878FD25172CF}"/>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58E2D7F1-2D62-4548-BDDE-EF0005A57A41}"/>
              </a:ext>
            </a:extLst>
          </p:cNvPr>
          <p:cNvSpPr>
            <a:spLocks noGrp="1"/>
          </p:cNvSpPr>
          <p:nvPr>
            <p:ph type="sldNum" sz="quarter" idx="12"/>
          </p:nvPr>
        </p:nvSpPr>
        <p:spPr/>
        <p:txBody>
          <a:bodyPr/>
          <a:lstStyle/>
          <a:p>
            <a:fld id="{434F1F51-ED7C-4029-98A0-6530CDF2B73F}" type="slidenum">
              <a:rPr lang="en-US" smtClean="0"/>
              <a:t>‹#›</a:t>
            </a:fld>
            <a:endParaRPr lang="en-US"/>
          </a:p>
        </p:txBody>
      </p:sp>
    </p:spTree>
    <p:extLst>
      <p:ext uri="{BB962C8B-B14F-4D97-AF65-F5344CB8AC3E}">
        <p14:creationId xmlns:p14="http://schemas.microsoft.com/office/powerpoint/2010/main" val="3497770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F65CA-48AC-4775-B727-3882556D06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DA6510-06A4-4966-975F-8BC72F3A72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36F7AA-DA2C-4EB1-BD40-BC1CA7A28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0CB5D5-6C40-469A-B29D-E31506474BEC}"/>
              </a:ext>
            </a:extLst>
          </p:cNvPr>
          <p:cNvSpPr>
            <a:spLocks noGrp="1"/>
          </p:cNvSpPr>
          <p:nvPr>
            <p:ph type="dt" sz="half" idx="10"/>
          </p:nvPr>
        </p:nvSpPr>
        <p:spPr/>
        <p:txBody>
          <a:bodyPr/>
          <a:lstStyle/>
          <a:p>
            <a:r>
              <a:rPr lang="en-US"/>
              <a:t>December 28, 2022</a:t>
            </a:r>
          </a:p>
        </p:txBody>
      </p:sp>
      <p:sp>
        <p:nvSpPr>
          <p:cNvPr id="6" name="Footer Placeholder 5">
            <a:extLst>
              <a:ext uri="{FF2B5EF4-FFF2-40B4-BE49-F238E27FC236}">
                <a16:creationId xmlns:a16="http://schemas.microsoft.com/office/drawing/2014/main" id="{7E90014E-AC1C-425D-91F8-41B8F414818F}"/>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779276A1-DDB2-44ED-92F2-B478C31090C2}"/>
              </a:ext>
            </a:extLst>
          </p:cNvPr>
          <p:cNvSpPr>
            <a:spLocks noGrp="1"/>
          </p:cNvSpPr>
          <p:nvPr>
            <p:ph type="sldNum" sz="quarter" idx="12"/>
          </p:nvPr>
        </p:nvSpPr>
        <p:spPr/>
        <p:txBody>
          <a:bodyPr/>
          <a:lstStyle/>
          <a:p>
            <a:fld id="{F319158F-DE61-4C3B-9725-D4B72ECC94BF}" type="slidenum">
              <a:rPr lang="en-US" smtClean="0"/>
              <a:t>‹#›</a:t>
            </a:fld>
            <a:endParaRPr lang="en-US"/>
          </a:p>
        </p:txBody>
      </p:sp>
    </p:spTree>
    <p:extLst>
      <p:ext uri="{BB962C8B-B14F-4D97-AF65-F5344CB8AC3E}">
        <p14:creationId xmlns:p14="http://schemas.microsoft.com/office/powerpoint/2010/main" val="2845736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F1FB-4724-44D1-87FE-D2243AB89D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B1DB1C-DC68-4790-8E4D-DDE6272A11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C7917-968A-4739-925A-B99B5717645D}"/>
              </a:ext>
            </a:extLst>
          </p:cNvPr>
          <p:cNvSpPr>
            <a:spLocks noGrp="1"/>
          </p:cNvSpPr>
          <p:nvPr>
            <p:ph type="dt" sz="half" idx="10"/>
          </p:nvPr>
        </p:nvSpPr>
        <p:spPr/>
        <p:txBody>
          <a:bodyPr/>
          <a:lstStyle/>
          <a:p>
            <a:r>
              <a:rPr lang="en-US"/>
              <a:t>December 28, 2022</a:t>
            </a:r>
          </a:p>
        </p:txBody>
      </p:sp>
      <p:sp>
        <p:nvSpPr>
          <p:cNvPr id="5" name="Footer Placeholder 4">
            <a:extLst>
              <a:ext uri="{FF2B5EF4-FFF2-40B4-BE49-F238E27FC236}">
                <a16:creationId xmlns:a16="http://schemas.microsoft.com/office/drawing/2014/main" id="{F9A54695-CABE-4B25-BF0E-49C8D351A0B2}"/>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29E3CC8B-E5C9-4A71-B2DD-BB0A9D423FAE}"/>
              </a:ext>
            </a:extLst>
          </p:cNvPr>
          <p:cNvSpPr>
            <a:spLocks noGrp="1"/>
          </p:cNvSpPr>
          <p:nvPr>
            <p:ph type="sldNum" sz="quarter" idx="12"/>
          </p:nvPr>
        </p:nvSpPr>
        <p:spPr/>
        <p:txBody>
          <a:bodyPr/>
          <a:lstStyle/>
          <a:p>
            <a:fld id="{F319158F-DE61-4C3B-9725-D4B72ECC94BF}" type="slidenum">
              <a:rPr lang="en-US" smtClean="0"/>
              <a:t>‹#›</a:t>
            </a:fld>
            <a:endParaRPr lang="en-US"/>
          </a:p>
        </p:txBody>
      </p:sp>
    </p:spTree>
    <p:extLst>
      <p:ext uri="{BB962C8B-B14F-4D97-AF65-F5344CB8AC3E}">
        <p14:creationId xmlns:p14="http://schemas.microsoft.com/office/powerpoint/2010/main" val="1790130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AEF986-CD24-4470-9F8E-A908CDC41F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A6CB7-632C-40A1-8EDB-CA9DF82F6F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9D3DD-6FCD-48BD-BC3E-CC0B1028E361}"/>
              </a:ext>
            </a:extLst>
          </p:cNvPr>
          <p:cNvSpPr>
            <a:spLocks noGrp="1"/>
          </p:cNvSpPr>
          <p:nvPr>
            <p:ph type="dt" sz="half" idx="10"/>
          </p:nvPr>
        </p:nvSpPr>
        <p:spPr/>
        <p:txBody>
          <a:bodyPr/>
          <a:lstStyle/>
          <a:p>
            <a:r>
              <a:rPr lang="en-US"/>
              <a:t>December 28, 2022</a:t>
            </a:r>
          </a:p>
        </p:txBody>
      </p:sp>
      <p:sp>
        <p:nvSpPr>
          <p:cNvPr id="5" name="Footer Placeholder 4">
            <a:extLst>
              <a:ext uri="{FF2B5EF4-FFF2-40B4-BE49-F238E27FC236}">
                <a16:creationId xmlns:a16="http://schemas.microsoft.com/office/drawing/2014/main" id="{007F6ADD-90B1-4F01-850B-8232F8D8070D}"/>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ED3916B0-8A03-41DF-B1D5-7EC2A5C0FA75}"/>
              </a:ext>
            </a:extLst>
          </p:cNvPr>
          <p:cNvSpPr>
            <a:spLocks noGrp="1"/>
          </p:cNvSpPr>
          <p:nvPr>
            <p:ph type="sldNum" sz="quarter" idx="12"/>
          </p:nvPr>
        </p:nvSpPr>
        <p:spPr/>
        <p:txBody>
          <a:bodyPr/>
          <a:lstStyle/>
          <a:p>
            <a:fld id="{F319158F-DE61-4C3B-9725-D4B72ECC94BF}" type="slidenum">
              <a:rPr lang="en-US" smtClean="0"/>
              <a:t>‹#›</a:t>
            </a:fld>
            <a:endParaRPr lang="en-US"/>
          </a:p>
        </p:txBody>
      </p:sp>
    </p:spTree>
    <p:extLst>
      <p:ext uri="{BB962C8B-B14F-4D97-AF65-F5344CB8AC3E}">
        <p14:creationId xmlns:p14="http://schemas.microsoft.com/office/powerpoint/2010/main" val="405322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C5B7-BBD9-4811-9223-50FAFD0E65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9C637C-55E1-4C4B-9930-D21098667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4D4B95-43C9-436E-8E5B-F82985F2DA87}"/>
              </a:ext>
            </a:extLst>
          </p:cNvPr>
          <p:cNvSpPr>
            <a:spLocks noGrp="1"/>
          </p:cNvSpPr>
          <p:nvPr>
            <p:ph type="dt" sz="half" idx="10"/>
          </p:nvPr>
        </p:nvSpPr>
        <p:spPr/>
        <p:txBody>
          <a:bodyPr/>
          <a:lstStyle/>
          <a:p>
            <a:r>
              <a:rPr lang="en-US"/>
              <a:t>December 28, 2022</a:t>
            </a:r>
          </a:p>
        </p:txBody>
      </p:sp>
      <p:sp>
        <p:nvSpPr>
          <p:cNvPr id="5" name="Footer Placeholder 4">
            <a:extLst>
              <a:ext uri="{FF2B5EF4-FFF2-40B4-BE49-F238E27FC236}">
                <a16:creationId xmlns:a16="http://schemas.microsoft.com/office/drawing/2014/main" id="{C132B666-C60A-4579-B5F5-73C1E7FE43C1}"/>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7512C0D4-636F-4961-88A7-266F72480B3D}"/>
              </a:ext>
            </a:extLst>
          </p:cNvPr>
          <p:cNvSpPr>
            <a:spLocks noGrp="1"/>
          </p:cNvSpPr>
          <p:nvPr>
            <p:ph type="sldNum" sz="quarter" idx="12"/>
          </p:nvPr>
        </p:nvSpPr>
        <p:spPr/>
        <p:txBody>
          <a:bodyPr/>
          <a:lstStyle/>
          <a:p>
            <a:fld id="{434F1F51-ED7C-4029-98A0-6530CDF2B73F}" type="slidenum">
              <a:rPr lang="en-US" smtClean="0"/>
              <a:t>‹#›</a:t>
            </a:fld>
            <a:endParaRPr lang="en-US"/>
          </a:p>
        </p:txBody>
      </p:sp>
    </p:spTree>
    <p:extLst>
      <p:ext uri="{BB962C8B-B14F-4D97-AF65-F5344CB8AC3E}">
        <p14:creationId xmlns:p14="http://schemas.microsoft.com/office/powerpoint/2010/main" val="264328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FA47C-0396-465B-8838-2D7652245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6F085D-2CC2-4371-B8EC-976A9A6E6D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E83C9F-0555-4C56-8BE9-A2443048A8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14EC2-FF54-4E02-9FC6-2EF96AD3C018}"/>
              </a:ext>
            </a:extLst>
          </p:cNvPr>
          <p:cNvSpPr>
            <a:spLocks noGrp="1"/>
          </p:cNvSpPr>
          <p:nvPr>
            <p:ph type="dt" sz="half" idx="10"/>
          </p:nvPr>
        </p:nvSpPr>
        <p:spPr/>
        <p:txBody>
          <a:bodyPr/>
          <a:lstStyle/>
          <a:p>
            <a:r>
              <a:rPr lang="en-US"/>
              <a:t>December 28, 2022</a:t>
            </a:r>
          </a:p>
        </p:txBody>
      </p:sp>
      <p:sp>
        <p:nvSpPr>
          <p:cNvPr id="6" name="Footer Placeholder 5">
            <a:extLst>
              <a:ext uri="{FF2B5EF4-FFF2-40B4-BE49-F238E27FC236}">
                <a16:creationId xmlns:a16="http://schemas.microsoft.com/office/drawing/2014/main" id="{8F030CF1-4FE0-4E1B-BA38-AE76CBBE1BDE}"/>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20AC279B-5E57-4B7C-A85D-B2F72A3D5E02}"/>
              </a:ext>
            </a:extLst>
          </p:cNvPr>
          <p:cNvSpPr>
            <a:spLocks noGrp="1"/>
          </p:cNvSpPr>
          <p:nvPr>
            <p:ph type="sldNum" sz="quarter" idx="12"/>
          </p:nvPr>
        </p:nvSpPr>
        <p:spPr/>
        <p:txBody>
          <a:bodyPr/>
          <a:lstStyle/>
          <a:p>
            <a:fld id="{434F1F51-ED7C-4029-98A0-6530CDF2B73F}" type="slidenum">
              <a:rPr lang="en-US" smtClean="0"/>
              <a:t>‹#›</a:t>
            </a:fld>
            <a:endParaRPr lang="en-US"/>
          </a:p>
        </p:txBody>
      </p:sp>
    </p:spTree>
    <p:extLst>
      <p:ext uri="{BB962C8B-B14F-4D97-AF65-F5344CB8AC3E}">
        <p14:creationId xmlns:p14="http://schemas.microsoft.com/office/powerpoint/2010/main" val="234868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1CF2-5418-431D-8A15-1FF08C37A9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5A2187-F455-44E2-9165-5834D6468C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F84513-32E6-4C29-81F8-5557168E24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80E912-A4F9-41CE-94D5-BA60FA65AB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9D5607-847C-4691-8CB2-9391228C1E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446120-5AC5-4B77-BDC6-E5D2D868AD33}"/>
              </a:ext>
            </a:extLst>
          </p:cNvPr>
          <p:cNvSpPr>
            <a:spLocks noGrp="1"/>
          </p:cNvSpPr>
          <p:nvPr>
            <p:ph type="dt" sz="half" idx="10"/>
          </p:nvPr>
        </p:nvSpPr>
        <p:spPr/>
        <p:txBody>
          <a:bodyPr/>
          <a:lstStyle/>
          <a:p>
            <a:r>
              <a:rPr lang="en-US"/>
              <a:t>December 28, 2022</a:t>
            </a:r>
          </a:p>
        </p:txBody>
      </p:sp>
      <p:sp>
        <p:nvSpPr>
          <p:cNvPr id="8" name="Footer Placeholder 7">
            <a:extLst>
              <a:ext uri="{FF2B5EF4-FFF2-40B4-BE49-F238E27FC236}">
                <a16:creationId xmlns:a16="http://schemas.microsoft.com/office/drawing/2014/main" id="{9B065CB9-D8D5-456B-A7D0-EED6EC4FDE4C}"/>
              </a:ext>
            </a:extLst>
          </p:cNvPr>
          <p:cNvSpPr>
            <a:spLocks noGrp="1"/>
          </p:cNvSpPr>
          <p:nvPr>
            <p:ph type="ftr" sz="quarter" idx="11"/>
          </p:nvPr>
        </p:nvSpPr>
        <p:spPr/>
        <p:txBody>
          <a:bodyPr/>
          <a:lstStyle/>
          <a:p>
            <a:r>
              <a:rPr lang="en-US"/>
              <a:t>CONFIDENTIAL</a:t>
            </a:r>
          </a:p>
        </p:txBody>
      </p:sp>
      <p:sp>
        <p:nvSpPr>
          <p:cNvPr id="9" name="Slide Number Placeholder 8">
            <a:extLst>
              <a:ext uri="{FF2B5EF4-FFF2-40B4-BE49-F238E27FC236}">
                <a16:creationId xmlns:a16="http://schemas.microsoft.com/office/drawing/2014/main" id="{94FEE05E-C0F5-49C1-A8D7-10FEE92287BC}"/>
              </a:ext>
            </a:extLst>
          </p:cNvPr>
          <p:cNvSpPr>
            <a:spLocks noGrp="1"/>
          </p:cNvSpPr>
          <p:nvPr>
            <p:ph type="sldNum" sz="quarter" idx="12"/>
          </p:nvPr>
        </p:nvSpPr>
        <p:spPr/>
        <p:txBody>
          <a:bodyPr/>
          <a:lstStyle/>
          <a:p>
            <a:fld id="{434F1F51-ED7C-4029-98A0-6530CDF2B73F}" type="slidenum">
              <a:rPr lang="en-US" smtClean="0"/>
              <a:t>‹#›</a:t>
            </a:fld>
            <a:endParaRPr lang="en-US"/>
          </a:p>
        </p:txBody>
      </p:sp>
    </p:spTree>
    <p:extLst>
      <p:ext uri="{BB962C8B-B14F-4D97-AF65-F5344CB8AC3E}">
        <p14:creationId xmlns:p14="http://schemas.microsoft.com/office/powerpoint/2010/main" val="391529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24D0-3836-4384-9F75-9D5038BA16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4AB8B5-A8FA-4314-B493-B739817B8DE0}"/>
              </a:ext>
            </a:extLst>
          </p:cNvPr>
          <p:cNvSpPr>
            <a:spLocks noGrp="1"/>
          </p:cNvSpPr>
          <p:nvPr>
            <p:ph type="dt" sz="half" idx="10"/>
          </p:nvPr>
        </p:nvSpPr>
        <p:spPr/>
        <p:txBody>
          <a:bodyPr/>
          <a:lstStyle/>
          <a:p>
            <a:r>
              <a:rPr lang="en-US"/>
              <a:t>December 28, 2022</a:t>
            </a:r>
          </a:p>
        </p:txBody>
      </p:sp>
      <p:sp>
        <p:nvSpPr>
          <p:cNvPr id="4" name="Footer Placeholder 3">
            <a:extLst>
              <a:ext uri="{FF2B5EF4-FFF2-40B4-BE49-F238E27FC236}">
                <a16:creationId xmlns:a16="http://schemas.microsoft.com/office/drawing/2014/main" id="{8F1BC026-2E43-40EB-81A0-69E208E6E1BF}"/>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D9CC3F3F-2DDC-41D8-B62B-ED12E00AF007}"/>
              </a:ext>
            </a:extLst>
          </p:cNvPr>
          <p:cNvSpPr>
            <a:spLocks noGrp="1"/>
          </p:cNvSpPr>
          <p:nvPr>
            <p:ph type="sldNum" sz="quarter" idx="12"/>
          </p:nvPr>
        </p:nvSpPr>
        <p:spPr/>
        <p:txBody>
          <a:bodyPr/>
          <a:lstStyle/>
          <a:p>
            <a:fld id="{434F1F51-ED7C-4029-98A0-6530CDF2B73F}" type="slidenum">
              <a:rPr lang="en-US" smtClean="0"/>
              <a:t>‹#›</a:t>
            </a:fld>
            <a:endParaRPr lang="en-US"/>
          </a:p>
        </p:txBody>
      </p:sp>
    </p:spTree>
    <p:extLst>
      <p:ext uri="{BB962C8B-B14F-4D97-AF65-F5344CB8AC3E}">
        <p14:creationId xmlns:p14="http://schemas.microsoft.com/office/powerpoint/2010/main" val="395736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EEE67F-F8D4-4824-AD21-82F07AE9EDAE}"/>
              </a:ext>
            </a:extLst>
          </p:cNvPr>
          <p:cNvSpPr>
            <a:spLocks noGrp="1"/>
          </p:cNvSpPr>
          <p:nvPr>
            <p:ph type="dt" sz="half" idx="10"/>
          </p:nvPr>
        </p:nvSpPr>
        <p:spPr/>
        <p:txBody>
          <a:bodyPr/>
          <a:lstStyle/>
          <a:p>
            <a:r>
              <a:rPr lang="en-US"/>
              <a:t>December 28, 2022</a:t>
            </a:r>
          </a:p>
        </p:txBody>
      </p:sp>
      <p:sp>
        <p:nvSpPr>
          <p:cNvPr id="3" name="Footer Placeholder 2">
            <a:extLst>
              <a:ext uri="{FF2B5EF4-FFF2-40B4-BE49-F238E27FC236}">
                <a16:creationId xmlns:a16="http://schemas.microsoft.com/office/drawing/2014/main" id="{2A3A370C-6583-44B4-B97A-F4B987268444}"/>
              </a:ext>
            </a:extLst>
          </p:cNvPr>
          <p:cNvSpPr>
            <a:spLocks noGrp="1"/>
          </p:cNvSpPr>
          <p:nvPr>
            <p:ph type="ftr" sz="quarter" idx="11"/>
          </p:nvPr>
        </p:nvSpPr>
        <p:spPr/>
        <p:txBody>
          <a:bodyPr/>
          <a:lstStyle/>
          <a:p>
            <a:r>
              <a:rPr lang="en-US"/>
              <a:t>CONFIDENTIAL</a:t>
            </a:r>
          </a:p>
        </p:txBody>
      </p:sp>
      <p:sp>
        <p:nvSpPr>
          <p:cNvPr id="4" name="Slide Number Placeholder 3">
            <a:extLst>
              <a:ext uri="{FF2B5EF4-FFF2-40B4-BE49-F238E27FC236}">
                <a16:creationId xmlns:a16="http://schemas.microsoft.com/office/drawing/2014/main" id="{162F705A-50BE-462E-B173-79C7A630DA6B}"/>
              </a:ext>
            </a:extLst>
          </p:cNvPr>
          <p:cNvSpPr>
            <a:spLocks noGrp="1"/>
          </p:cNvSpPr>
          <p:nvPr>
            <p:ph type="sldNum" sz="quarter" idx="12"/>
          </p:nvPr>
        </p:nvSpPr>
        <p:spPr/>
        <p:txBody>
          <a:bodyPr/>
          <a:lstStyle/>
          <a:p>
            <a:fld id="{434F1F51-ED7C-4029-98A0-6530CDF2B73F}" type="slidenum">
              <a:rPr lang="en-US" smtClean="0"/>
              <a:t>‹#›</a:t>
            </a:fld>
            <a:endParaRPr lang="en-US"/>
          </a:p>
        </p:txBody>
      </p:sp>
    </p:spTree>
    <p:extLst>
      <p:ext uri="{BB962C8B-B14F-4D97-AF65-F5344CB8AC3E}">
        <p14:creationId xmlns:p14="http://schemas.microsoft.com/office/powerpoint/2010/main" val="76300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84DB-ED3A-49EA-B539-C9E58ED2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B22A3F-C149-4845-8A17-3F46191FED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D127B1-B43F-4CD8-A0B3-3EBEDA347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C0240-1D5A-4A1D-A525-57425DF81843}"/>
              </a:ext>
            </a:extLst>
          </p:cNvPr>
          <p:cNvSpPr>
            <a:spLocks noGrp="1"/>
          </p:cNvSpPr>
          <p:nvPr>
            <p:ph type="dt" sz="half" idx="10"/>
          </p:nvPr>
        </p:nvSpPr>
        <p:spPr/>
        <p:txBody>
          <a:bodyPr/>
          <a:lstStyle/>
          <a:p>
            <a:r>
              <a:rPr lang="en-US"/>
              <a:t>December 28, 2022</a:t>
            </a:r>
          </a:p>
        </p:txBody>
      </p:sp>
      <p:sp>
        <p:nvSpPr>
          <p:cNvPr id="6" name="Footer Placeholder 5">
            <a:extLst>
              <a:ext uri="{FF2B5EF4-FFF2-40B4-BE49-F238E27FC236}">
                <a16:creationId xmlns:a16="http://schemas.microsoft.com/office/drawing/2014/main" id="{CFC46121-CAC2-4564-B5DD-03FE0EEF0038}"/>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A539203C-5D9B-49A0-A0DB-E1ABF3C25602}"/>
              </a:ext>
            </a:extLst>
          </p:cNvPr>
          <p:cNvSpPr>
            <a:spLocks noGrp="1"/>
          </p:cNvSpPr>
          <p:nvPr>
            <p:ph type="sldNum" sz="quarter" idx="12"/>
          </p:nvPr>
        </p:nvSpPr>
        <p:spPr/>
        <p:txBody>
          <a:bodyPr/>
          <a:lstStyle/>
          <a:p>
            <a:fld id="{434F1F51-ED7C-4029-98A0-6530CDF2B73F}" type="slidenum">
              <a:rPr lang="en-US" smtClean="0"/>
              <a:t>‹#›</a:t>
            </a:fld>
            <a:endParaRPr lang="en-US"/>
          </a:p>
        </p:txBody>
      </p:sp>
    </p:spTree>
    <p:extLst>
      <p:ext uri="{BB962C8B-B14F-4D97-AF65-F5344CB8AC3E}">
        <p14:creationId xmlns:p14="http://schemas.microsoft.com/office/powerpoint/2010/main" val="361071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F939F-9F59-4D81-B6E9-8EE4E5B13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B0146-4916-42BE-BD5B-665C9157E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7A45A6-4ACE-4EBE-ADC6-0B2536763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CA005-0254-457F-9C6F-2FB129C3B534}"/>
              </a:ext>
            </a:extLst>
          </p:cNvPr>
          <p:cNvSpPr>
            <a:spLocks noGrp="1"/>
          </p:cNvSpPr>
          <p:nvPr>
            <p:ph type="dt" sz="half" idx="10"/>
          </p:nvPr>
        </p:nvSpPr>
        <p:spPr/>
        <p:txBody>
          <a:bodyPr/>
          <a:lstStyle/>
          <a:p>
            <a:r>
              <a:rPr lang="en-US"/>
              <a:t>December 28, 2022</a:t>
            </a:r>
          </a:p>
        </p:txBody>
      </p:sp>
      <p:sp>
        <p:nvSpPr>
          <p:cNvPr id="6" name="Footer Placeholder 5">
            <a:extLst>
              <a:ext uri="{FF2B5EF4-FFF2-40B4-BE49-F238E27FC236}">
                <a16:creationId xmlns:a16="http://schemas.microsoft.com/office/drawing/2014/main" id="{9ACFF63E-5A63-4354-B6D4-FCFD6A59ABB9}"/>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F4EA449F-01C6-42CE-A7D7-9BCE3D154EA7}"/>
              </a:ext>
            </a:extLst>
          </p:cNvPr>
          <p:cNvSpPr>
            <a:spLocks noGrp="1"/>
          </p:cNvSpPr>
          <p:nvPr>
            <p:ph type="sldNum" sz="quarter" idx="12"/>
          </p:nvPr>
        </p:nvSpPr>
        <p:spPr/>
        <p:txBody>
          <a:bodyPr/>
          <a:lstStyle/>
          <a:p>
            <a:fld id="{434F1F51-ED7C-4029-98A0-6530CDF2B73F}" type="slidenum">
              <a:rPr lang="en-US" smtClean="0"/>
              <a:t>‹#›</a:t>
            </a:fld>
            <a:endParaRPr lang="en-US"/>
          </a:p>
        </p:txBody>
      </p:sp>
    </p:spTree>
    <p:extLst>
      <p:ext uri="{BB962C8B-B14F-4D97-AF65-F5344CB8AC3E}">
        <p14:creationId xmlns:p14="http://schemas.microsoft.com/office/powerpoint/2010/main" val="3699410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DEF401-B36C-48CB-BC47-73CD37DB43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819542-DBA4-4323-B476-6B185A30B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88006-34E1-4076-A285-F86594972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December 28, 2022</a:t>
            </a:r>
          </a:p>
        </p:txBody>
      </p:sp>
      <p:sp>
        <p:nvSpPr>
          <p:cNvPr id="5" name="Footer Placeholder 4">
            <a:extLst>
              <a:ext uri="{FF2B5EF4-FFF2-40B4-BE49-F238E27FC236}">
                <a16:creationId xmlns:a16="http://schemas.microsoft.com/office/drawing/2014/main" id="{831D00B2-63E9-4D0C-9D63-92F3AF2AA1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a:t>
            </a:r>
          </a:p>
        </p:txBody>
      </p:sp>
      <p:sp>
        <p:nvSpPr>
          <p:cNvPr id="6" name="Slide Number Placeholder 5">
            <a:extLst>
              <a:ext uri="{FF2B5EF4-FFF2-40B4-BE49-F238E27FC236}">
                <a16:creationId xmlns:a16="http://schemas.microsoft.com/office/drawing/2014/main" id="{5D2B17B7-2BFA-474E-B0BE-909251E26A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F1F51-ED7C-4029-98A0-6530CDF2B73F}" type="slidenum">
              <a:rPr lang="en-US" smtClean="0"/>
              <a:t>‹#›</a:t>
            </a:fld>
            <a:endParaRPr lang="en-US"/>
          </a:p>
        </p:txBody>
      </p:sp>
    </p:spTree>
    <p:extLst>
      <p:ext uri="{BB962C8B-B14F-4D97-AF65-F5344CB8AC3E}">
        <p14:creationId xmlns:p14="http://schemas.microsoft.com/office/powerpoint/2010/main" val="781368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2CE24E-70C8-4F24-966E-06E7E7F3F5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8786B0-B6A6-47D6-9658-92152826DE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EFA47-765B-425B-B804-D6E5600AF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December 28, 2022</a:t>
            </a:r>
          </a:p>
        </p:txBody>
      </p:sp>
      <p:sp>
        <p:nvSpPr>
          <p:cNvPr id="5" name="Footer Placeholder 4">
            <a:extLst>
              <a:ext uri="{FF2B5EF4-FFF2-40B4-BE49-F238E27FC236}">
                <a16:creationId xmlns:a16="http://schemas.microsoft.com/office/drawing/2014/main" id="{916814BC-C840-4209-87FA-0D8C4ADAC9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a:t>
            </a:r>
          </a:p>
        </p:txBody>
      </p:sp>
      <p:sp>
        <p:nvSpPr>
          <p:cNvPr id="6" name="Slide Number Placeholder 5">
            <a:extLst>
              <a:ext uri="{FF2B5EF4-FFF2-40B4-BE49-F238E27FC236}">
                <a16:creationId xmlns:a16="http://schemas.microsoft.com/office/drawing/2014/main" id="{899DB120-CE1B-477F-B24A-92DEAE5FFB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9158F-DE61-4C3B-9725-D4B72ECC94BF}" type="slidenum">
              <a:rPr lang="en-US" smtClean="0"/>
              <a:t>‹#›</a:t>
            </a:fld>
            <a:endParaRPr lang="en-US"/>
          </a:p>
        </p:txBody>
      </p:sp>
    </p:spTree>
    <p:extLst>
      <p:ext uri="{BB962C8B-B14F-4D97-AF65-F5344CB8AC3E}">
        <p14:creationId xmlns:p14="http://schemas.microsoft.com/office/powerpoint/2010/main" val="366086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www.cellcoveragemapping.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4">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6">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8">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0">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387AE53-45F7-4F90-ADF5-8BBC8E810D48}"/>
              </a:ext>
            </a:extLst>
          </p:cNvPr>
          <p:cNvSpPr txBox="1"/>
          <p:nvPr/>
        </p:nvSpPr>
        <p:spPr>
          <a:xfrm>
            <a:off x="699714" y="5490971"/>
            <a:ext cx="6962072"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dirty="0">
                <a:solidFill>
                  <a:srgbClr val="FFFFFF"/>
                </a:solidFill>
                <a:latin typeface="+mj-lt"/>
                <a:ea typeface="+mj-ea"/>
                <a:cs typeface="+mj-cs"/>
              </a:rPr>
              <a:t>Prepared For: </a:t>
            </a:r>
          </a:p>
          <a:p>
            <a:pPr>
              <a:lnSpc>
                <a:spcPct val="90000"/>
              </a:lnSpc>
              <a:spcBef>
                <a:spcPct val="0"/>
              </a:spcBef>
              <a:spcAft>
                <a:spcPts val="600"/>
              </a:spcAft>
            </a:pPr>
            <a:r>
              <a:rPr lang="en-US" sz="3400" kern="1200" dirty="0">
                <a:solidFill>
                  <a:srgbClr val="FFFFFF"/>
                </a:solidFill>
                <a:latin typeface="+mj-lt"/>
                <a:ea typeface="+mj-ea"/>
                <a:cs typeface="+mj-cs"/>
              </a:rPr>
              <a:t>Town of Dover Vermont</a:t>
            </a:r>
          </a:p>
        </p:txBody>
      </p:sp>
      <p:sp>
        <p:nvSpPr>
          <p:cNvPr id="3" name="Subtitle 2">
            <a:extLst>
              <a:ext uri="{FF2B5EF4-FFF2-40B4-BE49-F238E27FC236}">
                <a16:creationId xmlns:a16="http://schemas.microsoft.com/office/drawing/2014/main" id="{E5EB40CE-4801-4E54-94ED-555811AD7D3D}"/>
              </a:ext>
            </a:extLst>
          </p:cNvPr>
          <p:cNvSpPr>
            <a:spLocks noGrp="1"/>
          </p:cNvSpPr>
          <p:nvPr>
            <p:ph type="subTitle" idx="1"/>
          </p:nvPr>
        </p:nvSpPr>
        <p:spPr>
          <a:xfrm>
            <a:off x="2550560" y="1339578"/>
            <a:ext cx="6773661" cy="1469126"/>
          </a:xfrm>
        </p:spPr>
        <p:txBody>
          <a:bodyPr vert="horz" lIns="91440" tIns="45720" rIns="91440" bIns="45720" rtlCol="0" anchor="ctr">
            <a:noAutofit/>
          </a:bodyPr>
          <a:lstStyle/>
          <a:p>
            <a:r>
              <a:rPr lang="en-US" sz="5400" kern="1200" dirty="0">
                <a:latin typeface="+mn-lt"/>
                <a:ea typeface="+mn-ea"/>
                <a:cs typeface="+mn-cs"/>
              </a:rPr>
              <a:t>Wireless Coverage Resident Survey Results</a:t>
            </a:r>
          </a:p>
        </p:txBody>
      </p:sp>
      <p:sp>
        <p:nvSpPr>
          <p:cNvPr id="5" name="Footer Placeholder 4">
            <a:extLst>
              <a:ext uri="{FF2B5EF4-FFF2-40B4-BE49-F238E27FC236}">
                <a16:creationId xmlns:a16="http://schemas.microsoft.com/office/drawing/2014/main" id="{16643A93-C5F5-4AC1-9F14-CE787DE3CAF1}"/>
              </a:ext>
            </a:extLst>
          </p:cNvPr>
          <p:cNvSpPr>
            <a:spLocks noGrp="1"/>
          </p:cNvSpPr>
          <p:nvPr>
            <p:ph type="ftr" sz="quarter" idx="11"/>
          </p:nvPr>
        </p:nvSpPr>
        <p:spPr>
          <a:xfrm rot="5400000">
            <a:off x="-1828800" y="2002536"/>
            <a:ext cx="4114800" cy="365760"/>
          </a:xfrm>
        </p:spPr>
        <p:txBody>
          <a:bodyPr vert="horz" lIns="91440" tIns="45720" rIns="91440" bIns="45720" rtlCol="0" anchor="ctr">
            <a:normAutofit/>
          </a:bodyPr>
          <a:lstStyle/>
          <a:p>
            <a:pPr algn="l">
              <a:spcAft>
                <a:spcPts val="600"/>
              </a:spcAft>
            </a:pPr>
            <a:r>
              <a:rPr lang="en-US" sz="1100" kern="1200">
                <a:solidFill>
                  <a:schemeClr val="tx1">
                    <a:lumMod val="50000"/>
                    <a:lumOff val="50000"/>
                  </a:schemeClr>
                </a:solidFill>
                <a:latin typeface="+mn-lt"/>
                <a:ea typeface="+mn-ea"/>
                <a:cs typeface="+mn-cs"/>
              </a:rPr>
              <a:t>CONFIDENTIAL</a:t>
            </a:r>
          </a:p>
        </p:txBody>
      </p:sp>
      <p:pic>
        <p:nvPicPr>
          <p:cNvPr id="10" name="Picture 9">
            <a:extLst>
              <a:ext uri="{FF2B5EF4-FFF2-40B4-BE49-F238E27FC236}">
                <a16:creationId xmlns:a16="http://schemas.microsoft.com/office/drawing/2014/main" id="{DA432482-D9FC-4AE7-8638-8A6C45DDE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321" y="3647580"/>
            <a:ext cx="9494140" cy="973149"/>
          </a:xfrm>
          <a:prstGeom prst="rect">
            <a:avLst/>
          </a:prstGeom>
        </p:spPr>
      </p:pic>
      <p:sp>
        <p:nvSpPr>
          <p:cNvPr id="4" name="Date Placeholder 3">
            <a:extLst>
              <a:ext uri="{FF2B5EF4-FFF2-40B4-BE49-F238E27FC236}">
                <a16:creationId xmlns:a16="http://schemas.microsoft.com/office/drawing/2014/main" id="{E2C72757-0EB2-455D-A7F8-6FD82F9F97EE}"/>
              </a:ext>
            </a:extLst>
          </p:cNvPr>
          <p:cNvSpPr>
            <a:spLocks noGrp="1"/>
          </p:cNvSpPr>
          <p:nvPr>
            <p:ph type="dt" sz="half" idx="10"/>
          </p:nvPr>
        </p:nvSpPr>
        <p:spPr>
          <a:xfrm>
            <a:off x="9212612" y="6183266"/>
            <a:ext cx="2743200" cy="365125"/>
          </a:xfrm>
        </p:spPr>
        <p:txBody>
          <a:bodyPr vert="horz" lIns="91440" tIns="45720" rIns="91440" bIns="45720" rtlCol="0" anchor="ctr">
            <a:normAutofit fontScale="92500" lnSpcReduction="10000"/>
          </a:bodyPr>
          <a:lstStyle/>
          <a:p>
            <a:pPr algn="r">
              <a:spcAft>
                <a:spcPts val="600"/>
              </a:spcAft>
            </a:pPr>
            <a:r>
              <a:rPr lang="en-US" sz="2000">
                <a:solidFill>
                  <a:srgbClr val="FFFFFF"/>
                </a:solidFill>
              </a:rPr>
              <a:t>December 28, 2022</a:t>
            </a:r>
            <a:endParaRPr lang="en-US" sz="2000" dirty="0">
              <a:solidFill>
                <a:srgbClr val="FFFFFF"/>
              </a:solidFill>
            </a:endParaRPr>
          </a:p>
        </p:txBody>
      </p:sp>
      <p:sp>
        <p:nvSpPr>
          <p:cNvPr id="11" name="TextBox 10">
            <a:extLst>
              <a:ext uri="{FF2B5EF4-FFF2-40B4-BE49-F238E27FC236}">
                <a16:creationId xmlns:a16="http://schemas.microsoft.com/office/drawing/2014/main" id="{02033F3D-85E6-4A5D-9E1D-927911738970}"/>
              </a:ext>
            </a:extLst>
          </p:cNvPr>
          <p:cNvSpPr txBox="1"/>
          <p:nvPr/>
        </p:nvSpPr>
        <p:spPr>
          <a:xfrm>
            <a:off x="1127463" y="3134787"/>
            <a:ext cx="2086253" cy="369332"/>
          </a:xfrm>
          <a:prstGeom prst="rect">
            <a:avLst/>
          </a:prstGeom>
          <a:noFill/>
        </p:spPr>
        <p:txBody>
          <a:bodyPr wrap="square" rtlCol="0">
            <a:spAutoFit/>
          </a:bodyPr>
          <a:lstStyle/>
          <a:p>
            <a:r>
              <a:rPr lang="en-US" dirty="0"/>
              <a:t>Prepared By:</a:t>
            </a:r>
          </a:p>
        </p:txBody>
      </p:sp>
    </p:spTree>
    <p:extLst>
      <p:ext uri="{BB962C8B-B14F-4D97-AF65-F5344CB8AC3E}">
        <p14:creationId xmlns:p14="http://schemas.microsoft.com/office/powerpoint/2010/main" val="169760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E8CC6-2D68-4455-83EF-AEF03DC4F826}"/>
              </a:ext>
            </a:extLst>
          </p:cNvPr>
          <p:cNvSpPr>
            <a:spLocks noGrp="1"/>
          </p:cNvSpPr>
          <p:nvPr>
            <p:ph type="title"/>
          </p:nvPr>
        </p:nvSpPr>
        <p:spPr>
          <a:xfrm>
            <a:off x="8256736" y="98447"/>
            <a:ext cx="3447584" cy="1517555"/>
          </a:xfrm>
        </p:spPr>
        <p:txBody>
          <a:bodyPr vert="horz" lIns="91440" tIns="45720" rIns="91440" bIns="45720" rtlCol="0" anchor="b">
            <a:normAutofit/>
          </a:bodyPr>
          <a:lstStyle/>
          <a:p>
            <a:pPr algn="ctr"/>
            <a:r>
              <a:rPr lang="en-US" sz="4000" b="1" kern="1200" dirty="0">
                <a:latin typeface="+mj-lt"/>
                <a:ea typeface="+mj-ea"/>
                <a:cs typeface="+mj-cs"/>
              </a:rPr>
              <a:t>Town of Dover Results</a:t>
            </a:r>
          </a:p>
        </p:txBody>
      </p:sp>
      <p:sp>
        <p:nvSpPr>
          <p:cNvPr id="4" name="Footer Placeholder 3">
            <a:extLst>
              <a:ext uri="{FF2B5EF4-FFF2-40B4-BE49-F238E27FC236}">
                <a16:creationId xmlns:a16="http://schemas.microsoft.com/office/drawing/2014/main" id="{3FA35514-6E1B-4754-8C58-B79A12F6FB5C}"/>
              </a:ext>
            </a:extLst>
          </p:cNvPr>
          <p:cNvSpPr>
            <a:spLocks noGrp="1"/>
          </p:cNvSpPr>
          <p:nvPr>
            <p:ph type="ftr" sz="quarter" idx="11"/>
          </p:nvPr>
        </p:nvSpPr>
        <p:spPr>
          <a:xfrm rot="5400000">
            <a:off x="-1808519" y="1945335"/>
            <a:ext cx="4114800" cy="365125"/>
          </a:xfrm>
          <a:effectLst/>
        </p:spPr>
        <p:txBody>
          <a:bodyPr vert="horz" lIns="91440" tIns="45720" rIns="91440" bIns="45720" rtlCol="0">
            <a:normAutofit/>
          </a:bodyPr>
          <a:lstStyle/>
          <a:p>
            <a:pPr algn="l">
              <a:spcAft>
                <a:spcPts val="600"/>
              </a:spcAft>
            </a:pPr>
            <a:r>
              <a:rPr lang="en-US" kern="1200">
                <a:solidFill>
                  <a:srgbClr val="FFFFFF"/>
                </a:solidFill>
                <a:latin typeface="+mn-lt"/>
                <a:ea typeface="+mn-ea"/>
                <a:cs typeface="+mn-cs"/>
              </a:rPr>
              <a:t>CONFIDENTIAL</a:t>
            </a:r>
          </a:p>
        </p:txBody>
      </p:sp>
      <p:sp>
        <p:nvSpPr>
          <p:cNvPr id="17" name="Content Placeholder 16">
            <a:extLst>
              <a:ext uri="{FF2B5EF4-FFF2-40B4-BE49-F238E27FC236}">
                <a16:creationId xmlns:a16="http://schemas.microsoft.com/office/drawing/2014/main" id="{A11371A6-F805-472E-A41E-9AF139CFFC83}"/>
              </a:ext>
            </a:extLst>
          </p:cNvPr>
          <p:cNvSpPr>
            <a:spLocks noGrp="1"/>
          </p:cNvSpPr>
          <p:nvPr>
            <p:ph idx="1"/>
          </p:nvPr>
        </p:nvSpPr>
        <p:spPr>
          <a:xfrm>
            <a:off x="8838242" y="1588474"/>
            <a:ext cx="3287440" cy="4702531"/>
          </a:xfrm>
        </p:spPr>
        <p:txBody>
          <a:bodyPr>
            <a:normAutofit/>
          </a:bodyPr>
          <a:lstStyle/>
          <a:p>
            <a:pPr marL="0" indent="0">
              <a:buNone/>
            </a:pPr>
            <a:r>
              <a:rPr lang="en-US" sz="2400" dirty="0"/>
              <a:t>Survey Dates: </a:t>
            </a:r>
          </a:p>
          <a:p>
            <a:pPr marL="0" indent="0">
              <a:buNone/>
            </a:pPr>
            <a:r>
              <a:rPr lang="en-US" sz="2400" dirty="0"/>
              <a:t>August-October 2022</a:t>
            </a:r>
          </a:p>
          <a:p>
            <a:pPr marL="0" indent="0">
              <a:buNone/>
            </a:pPr>
            <a:endParaRPr lang="en-US" sz="2400" dirty="0"/>
          </a:p>
          <a:p>
            <a:pPr marL="0" indent="0">
              <a:buNone/>
            </a:pPr>
            <a:r>
              <a:rPr lang="en-US" sz="2400" dirty="0"/>
              <a:t>Total Submissions: 33</a:t>
            </a:r>
          </a:p>
          <a:p>
            <a:pPr marL="0" indent="0">
              <a:buNone/>
            </a:pPr>
            <a:endParaRPr lang="en-US" sz="2400" dirty="0"/>
          </a:p>
          <a:p>
            <a:pPr marL="0" indent="0">
              <a:buNone/>
            </a:pPr>
            <a:r>
              <a:rPr lang="en-US" sz="2400" dirty="0"/>
              <a:t>Complaint Breakdown:</a:t>
            </a:r>
          </a:p>
          <a:p>
            <a:pPr marL="0" indent="0">
              <a:buNone/>
            </a:pPr>
            <a:r>
              <a:rPr lang="en-US" sz="2400" dirty="0"/>
              <a:t>Dropped Call: 6</a:t>
            </a:r>
          </a:p>
          <a:p>
            <a:pPr marL="0" indent="0">
              <a:buNone/>
            </a:pPr>
            <a:r>
              <a:rPr lang="en-US" sz="2400" b="0" i="0" baseline="0" dirty="0"/>
              <a:t>No Coverage: </a:t>
            </a:r>
            <a:r>
              <a:rPr lang="en-US" sz="2400" dirty="0"/>
              <a:t>26</a:t>
            </a:r>
            <a:endParaRPr lang="en-US" sz="2400" b="0" i="0" baseline="0" dirty="0"/>
          </a:p>
          <a:p>
            <a:pPr marL="0" indent="0">
              <a:buNone/>
            </a:pPr>
            <a:r>
              <a:rPr lang="en-US" sz="2400" dirty="0"/>
              <a:t>No Data: 1</a:t>
            </a:r>
          </a:p>
          <a:p>
            <a:pPr marL="0" indent="0">
              <a:buNone/>
            </a:pPr>
            <a:endParaRPr lang="en-US" sz="1400" dirty="0"/>
          </a:p>
          <a:p>
            <a:pPr marL="0" indent="0">
              <a:buNone/>
            </a:pPr>
            <a:endParaRPr lang="en-US" sz="2000" dirty="0"/>
          </a:p>
          <a:p>
            <a:pPr marL="0" indent="0">
              <a:buNone/>
            </a:pPr>
            <a:endParaRPr lang="en-US" sz="2000" dirty="0"/>
          </a:p>
          <a:p>
            <a:pPr marL="0" indent="0">
              <a:buNone/>
            </a:pPr>
            <a:endParaRPr lang="en-US" sz="2000" dirty="0"/>
          </a:p>
          <a:p>
            <a:endParaRPr lang="en-US" sz="2000" dirty="0"/>
          </a:p>
          <a:p>
            <a:pPr marL="0" indent="0">
              <a:buNone/>
            </a:pPr>
            <a:endParaRPr lang="en-US" sz="2000" dirty="0"/>
          </a:p>
        </p:txBody>
      </p:sp>
      <p:sp>
        <p:nvSpPr>
          <p:cNvPr id="29" name="Rectangle 2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C5D3921A-F9EA-4295-9444-8EFF8F1E1FE4}"/>
              </a:ext>
            </a:extLst>
          </p:cNvPr>
          <p:cNvSpPr>
            <a:spLocks noGrp="1"/>
          </p:cNvSpPr>
          <p:nvPr>
            <p:ph type="dt" sz="half" idx="10"/>
          </p:nvPr>
        </p:nvSpPr>
        <p:spPr>
          <a:xfrm>
            <a:off x="8961120" y="6459376"/>
            <a:ext cx="2743200" cy="365125"/>
          </a:xfrm>
        </p:spPr>
        <p:txBody>
          <a:bodyPr vert="horz" lIns="91440" tIns="45720" rIns="91440" bIns="45720" rtlCol="0">
            <a:normAutofit/>
          </a:bodyPr>
          <a:lstStyle/>
          <a:p>
            <a:pPr algn="r">
              <a:spcAft>
                <a:spcPts val="600"/>
              </a:spcAft>
            </a:pPr>
            <a:r>
              <a:rPr lang="en-US" sz="1100">
                <a:solidFill>
                  <a:srgbClr val="FFFFFF"/>
                </a:solidFill>
              </a:rPr>
              <a:t>December 28, 2022</a:t>
            </a:r>
            <a:endParaRPr lang="en-US" sz="1100" dirty="0">
              <a:solidFill>
                <a:srgbClr val="FFFFFF"/>
              </a:solidFill>
            </a:endParaRPr>
          </a:p>
        </p:txBody>
      </p:sp>
      <p:sp>
        <p:nvSpPr>
          <p:cNvPr id="5" name="TextBox 4">
            <a:extLst>
              <a:ext uri="{FF2B5EF4-FFF2-40B4-BE49-F238E27FC236}">
                <a16:creationId xmlns:a16="http://schemas.microsoft.com/office/drawing/2014/main" id="{A9EC33DC-E15C-43D0-B726-27ECE140F772}"/>
              </a:ext>
            </a:extLst>
          </p:cNvPr>
          <p:cNvSpPr txBox="1"/>
          <p:nvPr/>
        </p:nvSpPr>
        <p:spPr>
          <a:xfrm>
            <a:off x="248881" y="5367675"/>
            <a:ext cx="8429217" cy="923330"/>
          </a:xfrm>
          <a:prstGeom prst="rect">
            <a:avLst/>
          </a:prstGeom>
          <a:noFill/>
        </p:spPr>
        <p:txBody>
          <a:bodyPr wrap="square" rtlCol="0">
            <a:spAutoFit/>
          </a:bodyPr>
          <a:lstStyle/>
          <a:p>
            <a:r>
              <a:rPr lang="en-US" b="1" dirty="0">
                <a:solidFill>
                  <a:srgbClr val="7030A0"/>
                </a:solidFill>
              </a:rPr>
              <a:t>Purple Pins </a:t>
            </a:r>
            <a:r>
              <a:rPr lang="en-US" b="1" dirty="0"/>
              <a:t>/</a:t>
            </a:r>
            <a:r>
              <a:rPr lang="en-US" b="1" dirty="0">
                <a:solidFill>
                  <a:srgbClr val="7030A0"/>
                </a:solidFill>
              </a:rPr>
              <a:t> </a:t>
            </a:r>
            <a:r>
              <a:rPr lang="en-US" b="1" dirty="0">
                <a:solidFill>
                  <a:srgbClr val="002060"/>
                </a:solidFill>
              </a:rPr>
              <a:t>Dark Blue Pins </a:t>
            </a:r>
            <a:r>
              <a:rPr lang="en-US" b="1" dirty="0">
                <a:solidFill>
                  <a:srgbClr val="7030A0"/>
                </a:solidFill>
              </a:rPr>
              <a:t>– </a:t>
            </a:r>
            <a:r>
              <a:rPr lang="en-US" b="1" dirty="0"/>
              <a:t>T-Mobile	</a:t>
            </a:r>
            <a:r>
              <a:rPr lang="en-US" b="1" dirty="0">
                <a:solidFill>
                  <a:srgbClr val="0070C0"/>
                </a:solidFill>
              </a:rPr>
              <a:t>Light Blue Pins – </a:t>
            </a:r>
            <a:r>
              <a:rPr lang="en-US" b="1" dirty="0"/>
              <a:t>AT&amp;T              </a:t>
            </a:r>
          </a:p>
          <a:p>
            <a:r>
              <a:rPr lang="en-US" b="1" dirty="0">
                <a:solidFill>
                  <a:srgbClr val="FF0000"/>
                </a:solidFill>
              </a:rPr>
              <a:t>Red Pins – </a:t>
            </a:r>
            <a:r>
              <a:rPr lang="en-US" b="1" dirty="0"/>
              <a:t>Verizon	</a:t>
            </a:r>
          </a:p>
          <a:p>
            <a:r>
              <a:rPr lang="en-US" b="1" dirty="0"/>
              <a:t>Black Pins – US Cellular			</a:t>
            </a:r>
            <a:r>
              <a:rPr lang="en-US" b="1" dirty="0">
                <a:solidFill>
                  <a:srgbClr val="FF0066"/>
                </a:solidFill>
              </a:rPr>
              <a:t>Pink Pins - </a:t>
            </a:r>
            <a:r>
              <a:rPr lang="en-US" b="1" dirty="0"/>
              <a:t>Existing Cellular Sites</a:t>
            </a:r>
          </a:p>
        </p:txBody>
      </p:sp>
      <p:pic>
        <p:nvPicPr>
          <p:cNvPr id="7" name="Picture 6">
            <a:extLst>
              <a:ext uri="{FF2B5EF4-FFF2-40B4-BE49-F238E27FC236}">
                <a16:creationId xmlns:a16="http://schemas.microsoft.com/office/drawing/2014/main" id="{E25B9036-80C2-634F-BA2D-581D2BED5B74}"/>
              </a:ext>
            </a:extLst>
          </p:cNvPr>
          <p:cNvPicPr>
            <a:picLocks noChangeAspect="1"/>
          </p:cNvPicPr>
          <p:nvPr/>
        </p:nvPicPr>
        <p:blipFill>
          <a:blip r:embed="rId2"/>
          <a:stretch>
            <a:fillRect/>
          </a:stretch>
        </p:blipFill>
        <p:spPr>
          <a:xfrm>
            <a:off x="183570" y="343569"/>
            <a:ext cx="8321040" cy="4754069"/>
          </a:xfrm>
          <a:prstGeom prst="rect">
            <a:avLst/>
          </a:prstGeom>
        </p:spPr>
      </p:pic>
    </p:spTree>
    <p:extLst>
      <p:ext uri="{BB962C8B-B14F-4D97-AF65-F5344CB8AC3E}">
        <p14:creationId xmlns:p14="http://schemas.microsoft.com/office/powerpoint/2010/main" val="215305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E8CC6-2D68-4455-83EF-AEF03DC4F826}"/>
              </a:ext>
            </a:extLst>
          </p:cNvPr>
          <p:cNvSpPr>
            <a:spLocks noGrp="1"/>
          </p:cNvSpPr>
          <p:nvPr>
            <p:ph type="title"/>
          </p:nvPr>
        </p:nvSpPr>
        <p:spPr>
          <a:xfrm>
            <a:off x="8256736" y="98447"/>
            <a:ext cx="3447584" cy="1517555"/>
          </a:xfrm>
        </p:spPr>
        <p:txBody>
          <a:bodyPr vert="horz" lIns="91440" tIns="45720" rIns="91440" bIns="45720" rtlCol="0" anchor="b">
            <a:normAutofit fontScale="90000"/>
          </a:bodyPr>
          <a:lstStyle/>
          <a:p>
            <a:pPr algn="ctr"/>
            <a:r>
              <a:rPr lang="en-US" sz="4000" b="1" kern="1200" dirty="0">
                <a:latin typeface="+mj-lt"/>
                <a:ea typeface="+mj-ea"/>
                <a:cs typeface="+mj-cs"/>
              </a:rPr>
              <a:t>Town of Wilmington Results</a:t>
            </a:r>
          </a:p>
        </p:txBody>
      </p:sp>
      <p:sp>
        <p:nvSpPr>
          <p:cNvPr id="4" name="Footer Placeholder 3">
            <a:extLst>
              <a:ext uri="{FF2B5EF4-FFF2-40B4-BE49-F238E27FC236}">
                <a16:creationId xmlns:a16="http://schemas.microsoft.com/office/drawing/2014/main" id="{3FA35514-6E1B-4754-8C58-B79A12F6FB5C}"/>
              </a:ext>
            </a:extLst>
          </p:cNvPr>
          <p:cNvSpPr>
            <a:spLocks noGrp="1"/>
          </p:cNvSpPr>
          <p:nvPr>
            <p:ph type="ftr" sz="quarter" idx="11"/>
          </p:nvPr>
        </p:nvSpPr>
        <p:spPr>
          <a:xfrm rot="5400000">
            <a:off x="-1808519" y="1945335"/>
            <a:ext cx="4114800" cy="365125"/>
          </a:xfrm>
          <a:effectLst/>
        </p:spPr>
        <p:txBody>
          <a:bodyPr vert="horz" lIns="91440" tIns="45720" rIns="91440" bIns="45720" rtlCol="0">
            <a:normAutofit/>
          </a:bodyPr>
          <a:lstStyle/>
          <a:p>
            <a:pPr algn="l">
              <a:spcAft>
                <a:spcPts val="600"/>
              </a:spcAft>
            </a:pPr>
            <a:r>
              <a:rPr lang="en-US" kern="1200">
                <a:solidFill>
                  <a:srgbClr val="FFFFFF"/>
                </a:solidFill>
                <a:latin typeface="+mn-lt"/>
                <a:ea typeface="+mn-ea"/>
                <a:cs typeface="+mn-cs"/>
              </a:rPr>
              <a:t>CONFIDENTIAL</a:t>
            </a:r>
          </a:p>
        </p:txBody>
      </p:sp>
      <p:sp>
        <p:nvSpPr>
          <p:cNvPr id="17" name="Content Placeholder 16">
            <a:extLst>
              <a:ext uri="{FF2B5EF4-FFF2-40B4-BE49-F238E27FC236}">
                <a16:creationId xmlns:a16="http://schemas.microsoft.com/office/drawing/2014/main" id="{A11371A6-F805-472E-A41E-9AF139CFFC83}"/>
              </a:ext>
            </a:extLst>
          </p:cNvPr>
          <p:cNvSpPr>
            <a:spLocks noGrp="1"/>
          </p:cNvSpPr>
          <p:nvPr>
            <p:ph idx="1"/>
          </p:nvPr>
        </p:nvSpPr>
        <p:spPr>
          <a:xfrm>
            <a:off x="8838242" y="1588474"/>
            <a:ext cx="3287440" cy="4702531"/>
          </a:xfrm>
        </p:spPr>
        <p:txBody>
          <a:bodyPr>
            <a:normAutofit/>
          </a:bodyPr>
          <a:lstStyle/>
          <a:p>
            <a:pPr marL="0" indent="0">
              <a:buNone/>
            </a:pPr>
            <a:endParaRPr lang="en-US" sz="2400" dirty="0"/>
          </a:p>
          <a:p>
            <a:pPr marL="0" indent="0">
              <a:buNone/>
            </a:pPr>
            <a:r>
              <a:rPr lang="en-US" sz="2400" dirty="0"/>
              <a:t>Total Submissions: 46</a:t>
            </a:r>
          </a:p>
          <a:p>
            <a:pPr marL="0" indent="0">
              <a:buNone/>
            </a:pPr>
            <a:endParaRPr lang="en-US" sz="2400" dirty="0"/>
          </a:p>
          <a:p>
            <a:pPr marL="0" indent="0">
              <a:buNone/>
            </a:pPr>
            <a:r>
              <a:rPr lang="en-US" sz="2400" dirty="0"/>
              <a:t>Complaint Breakdown:</a:t>
            </a:r>
          </a:p>
          <a:p>
            <a:pPr marL="0" indent="0">
              <a:buNone/>
            </a:pPr>
            <a:r>
              <a:rPr lang="en-US" sz="2400" dirty="0"/>
              <a:t>Dropped Call: 16</a:t>
            </a:r>
          </a:p>
          <a:p>
            <a:pPr marL="0" indent="0">
              <a:buNone/>
            </a:pPr>
            <a:r>
              <a:rPr lang="en-US" sz="2400" b="0" i="0" baseline="0" dirty="0"/>
              <a:t>No Coverage: 26</a:t>
            </a:r>
          </a:p>
          <a:p>
            <a:pPr marL="0" indent="0">
              <a:buNone/>
            </a:pPr>
            <a:r>
              <a:rPr lang="en-US" sz="2400" dirty="0"/>
              <a:t>No Data: 4</a:t>
            </a:r>
          </a:p>
          <a:p>
            <a:pPr marL="0" indent="0">
              <a:buNone/>
            </a:pPr>
            <a:endParaRPr lang="en-US" sz="1400" dirty="0"/>
          </a:p>
          <a:p>
            <a:pPr marL="0" indent="0">
              <a:buNone/>
            </a:pPr>
            <a:endParaRPr lang="en-US" sz="2000" dirty="0"/>
          </a:p>
          <a:p>
            <a:pPr marL="0" indent="0">
              <a:buNone/>
            </a:pPr>
            <a:endParaRPr lang="en-US" sz="2000" dirty="0"/>
          </a:p>
          <a:p>
            <a:pPr marL="0" indent="0">
              <a:buNone/>
            </a:pPr>
            <a:endParaRPr lang="en-US" sz="2000" dirty="0"/>
          </a:p>
          <a:p>
            <a:endParaRPr lang="en-US" sz="2000" dirty="0"/>
          </a:p>
          <a:p>
            <a:pPr marL="0" indent="0">
              <a:buNone/>
            </a:pPr>
            <a:endParaRPr lang="en-US" sz="2000" dirty="0"/>
          </a:p>
        </p:txBody>
      </p:sp>
      <p:sp>
        <p:nvSpPr>
          <p:cNvPr id="29" name="Rectangle 2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C5D3921A-F9EA-4295-9444-8EFF8F1E1FE4}"/>
              </a:ext>
            </a:extLst>
          </p:cNvPr>
          <p:cNvSpPr>
            <a:spLocks noGrp="1"/>
          </p:cNvSpPr>
          <p:nvPr>
            <p:ph type="dt" sz="half" idx="10"/>
          </p:nvPr>
        </p:nvSpPr>
        <p:spPr>
          <a:xfrm>
            <a:off x="8961120" y="6459376"/>
            <a:ext cx="2743200" cy="365125"/>
          </a:xfrm>
        </p:spPr>
        <p:txBody>
          <a:bodyPr vert="horz" lIns="91440" tIns="45720" rIns="91440" bIns="45720" rtlCol="0">
            <a:normAutofit/>
          </a:bodyPr>
          <a:lstStyle/>
          <a:p>
            <a:pPr algn="r">
              <a:spcAft>
                <a:spcPts val="600"/>
              </a:spcAft>
            </a:pPr>
            <a:r>
              <a:rPr lang="en-US" sz="1100">
                <a:solidFill>
                  <a:srgbClr val="FFFFFF"/>
                </a:solidFill>
              </a:rPr>
              <a:t>December 28, 2022</a:t>
            </a:r>
          </a:p>
        </p:txBody>
      </p:sp>
      <p:sp>
        <p:nvSpPr>
          <p:cNvPr id="5" name="TextBox 4">
            <a:extLst>
              <a:ext uri="{FF2B5EF4-FFF2-40B4-BE49-F238E27FC236}">
                <a16:creationId xmlns:a16="http://schemas.microsoft.com/office/drawing/2014/main" id="{A9EC33DC-E15C-43D0-B726-27ECE140F772}"/>
              </a:ext>
            </a:extLst>
          </p:cNvPr>
          <p:cNvSpPr txBox="1"/>
          <p:nvPr/>
        </p:nvSpPr>
        <p:spPr>
          <a:xfrm>
            <a:off x="248881" y="5367675"/>
            <a:ext cx="8429217" cy="923330"/>
          </a:xfrm>
          <a:prstGeom prst="rect">
            <a:avLst/>
          </a:prstGeom>
          <a:noFill/>
        </p:spPr>
        <p:txBody>
          <a:bodyPr wrap="square" rtlCol="0">
            <a:spAutoFit/>
          </a:bodyPr>
          <a:lstStyle/>
          <a:p>
            <a:r>
              <a:rPr lang="en-US" b="1" dirty="0">
                <a:solidFill>
                  <a:srgbClr val="7030A0"/>
                </a:solidFill>
              </a:rPr>
              <a:t>Purple Pins </a:t>
            </a:r>
            <a:r>
              <a:rPr lang="en-US" b="1" dirty="0"/>
              <a:t>/</a:t>
            </a:r>
            <a:r>
              <a:rPr lang="en-US" b="1" dirty="0">
                <a:solidFill>
                  <a:srgbClr val="7030A0"/>
                </a:solidFill>
              </a:rPr>
              <a:t> </a:t>
            </a:r>
            <a:r>
              <a:rPr lang="en-US" b="1" dirty="0">
                <a:solidFill>
                  <a:srgbClr val="002060"/>
                </a:solidFill>
              </a:rPr>
              <a:t>Dark Blue Pins </a:t>
            </a:r>
            <a:r>
              <a:rPr lang="en-US" b="1" dirty="0">
                <a:solidFill>
                  <a:srgbClr val="7030A0"/>
                </a:solidFill>
              </a:rPr>
              <a:t>– </a:t>
            </a:r>
            <a:r>
              <a:rPr lang="en-US" b="1" dirty="0"/>
              <a:t>T-Mobile	</a:t>
            </a:r>
            <a:r>
              <a:rPr lang="en-US" b="1" dirty="0">
                <a:solidFill>
                  <a:srgbClr val="0070C0"/>
                </a:solidFill>
              </a:rPr>
              <a:t>Light Blue Pins – </a:t>
            </a:r>
            <a:r>
              <a:rPr lang="en-US" b="1" dirty="0"/>
              <a:t>AT&amp;T              </a:t>
            </a:r>
          </a:p>
          <a:p>
            <a:r>
              <a:rPr lang="en-US" b="1" dirty="0">
                <a:solidFill>
                  <a:srgbClr val="FF0000"/>
                </a:solidFill>
              </a:rPr>
              <a:t>Red Pins – </a:t>
            </a:r>
            <a:r>
              <a:rPr lang="en-US" b="1" dirty="0"/>
              <a:t>Verizon	</a:t>
            </a:r>
          </a:p>
          <a:p>
            <a:r>
              <a:rPr lang="en-US" b="1" dirty="0"/>
              <a:t>Black Pins – US Cellular			</a:t>
            </a:r>
            <a:r>
              <a:rPr lang="en-US" b="1" dirty="0">
                <a:solidFill>
                  <a:srgbClr val="FF0066"/>
                </a:solidFill>
              </a:rPr>
              <a:t>Pink Pins - </a:t>
            </a:r>
            <a:r>
              <a:rPr lang="en-US" b="1" dirty="0"/>
              <a:t>Existing Cellular Sites</a:t>
            </a:r>
          </a:p>
        </p:txBody>
      </p:sp>
      <p:pic>
        <p:nvPicPr>
          <p:cNvPr id="8" name="Picture 7">
            <a:extLst>
              <a:ext uri="{FF2B5EF4-FFF2-40B4-BE49-F238E27FC236}">
                <a16:creationId xmlns:a16="http://schemas.microsoft.com/office/drawing/2014/main" id="{1E1ABD52-D6B5-98DC-9D99-42FD08A5A55E}"/>
              </a:ext>
            </a:extLst>
          </p:cNvPr>
          <p:cNvPicPr>
            <a:picLocks noChangeAspect="1"/>
          </p:cNvPicPr>
          <p:nvPr/>
        </p:nvPicPr>
        <p:blipFill>
          <a:blip r:embed="rId2"/>
          <a:stretch>
            <a:fillRect/>
          </a:stretch>
        </p:blipFill>
        <p:spPr>
          <a:xfrm>
            <a:off x="1012950" y="32079"/>
            <a:ext cx="6206251" cy="5303520"/>
          </a:xfrm>
          <a:prstGeom prst="rect">
            <a:avLst/>
          </a:prstGeom>
        </p:spPr>
      </p:pic>
    </p:spTree>
    <p:extLst>
      <p:ext uri="{BB962C8B-B14F-4D97-AF65-F5344CB8AC3E}">
        <p14:creationId xmlns:p14="http://schemas.microsoft.com/office/powerpoint/2010/main" val="14001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15AFA0-20DF-4AC0-8BD9-96FC5E9382BE}"/>
              </a:ext>
            </a:extLst>
          </p:cNvPr>
          <p:cNvSpPr>
            <a:spLocks noGrp="1"/>
          </p:cNvSpPr>
          <p:nvPr>
            <p:ph type="title"/>
          </p:nvPr>
        </p:nvSpPr>
        <p:spPr>
          <a:xfrm>
            <a:off x="8819549" y="106750"/>
            <a:ext cx="3372451" cy="1969596"/>
          </a:xfrm>
        </p:spPr>
        <p:txBody>
          <a:bodyPr vert="horz" lIns="91440" tIns="45720" rIns="91440" bIns="45720" rtlCol="0" anchor="b">
            <a:noAutofit/>
          </a:bodyPr>
          <a:lstStyle/>
          <a:p>
            <a:pPr algn="ctr"/>
            <a:r>
              <a:rPr lang="en-US" sz="3600" b="1" dirty="0"/>
              <a:t>Windham County Results</a:t>
            </a:r>
          </a:p>
        </p:txBody>
      </p:sp>
      <p:sp>
        <p:nvSpPr>
          <p:cNvPr id="8" name="TextBox 7">
            <a:extLst>
              <a:ext uri="{FF2B5EF4-FFF2-40B4-BE49-F238E27FC236}">
                <a16:creationId xmlns:a16="http://schemas.microsoft.com/office/drawing/2014/main" id="{8455BFD7-55F1-452C-9A02-9BB662E53ED2}"/>
              </a:ext>
            </a:extLst>
          </p:cNvPr>
          <p:cNvSpPr txBox="1"/>
          <p:nvPr/>
        </p:nvSpPr>
        <p:spPr>
          <a:xfrm>
            <a:off x="9159225" y="2192804"/>
            <a:ext cx="2843814" cy="3046129"/>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1" dirty="0">
                <a:solidFill>
                  <a:prstClr val="black"/>
                </a:solidFill>
                <a:latin typeface="Calibri" panose="020F0502020204030204"/>
              </a:rPr>
              <a:t>Data from 26 different towns received and a total of 289 data submissions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200" b="1" i="1" dirty="0">
              <a:solidFill>
                <a:prstClr val="black"/>
              </a:solidFill>
              <a:latin typeface="Calibri" panose="020F0502020204030204"/>
            </a:endParaRPr>
          </a:p>
        </p:txBody>
      </p:sp>
      <p:sp>
        <p:nvSpPr>
          <p:cNvPr id="16" name="Rectangle 15">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7EFDFB32-7BF6-4532-8FD5-C0868564F783}"/>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a:solidFill>
                  <a:srgbClr val="FFFFFF"/>
                </a:solidFill>
              </a:rPr>
              <a:t>December 28, 2022</a:t>
            </a:r>
          </a:p>
        </p:txBody>
      </p:sp>
      <p:sp>
        <p:nvSpPr>
          <p:cNvPr id="12" name="TextBox 11">
            <a:extLst>
              <a:ext uri="{FF2B5EF4-FFF2-40B4-BE49-F238E27FC236}">
                <a16:creationId xmlns:a16="http://schemas.microsoft.com/office/drawing/2014/main" id="{6AB980A8-C52B-4903-ABCE-D38AAFCDCCDC}"/>
              </a:ext>
            </a:extLst>
          </p:cNvPr>
          <p:cNvSpPr txBox="1"/>
          <p:nvPr/>
        </p:nvSpPr>
        <p:spPr>
          <a:xfrm>
            <a:off x="0" y="5416247"/>
            <a:ext cx="8819549" cy="923330"/>
          </a:xfrm>
          <a:prstGeom prst="rect">
            <a:avLst/>
          </a:prstGeom>
          <a:noFill/>
        </p:spPr>
        <p:txBody>
          <a:bodyPr wrap="square">
            <a:spAutoFit/>
          </a:bodyPr>
          <a:lstStyle/>
          <a:p>
            <a:r>
              <a:rPr lang="en-US" b="1" dirty="0">
                <a:solidFill>
                  <a:srgbClr val="7030A0"/>
                </a:solidFill>
              </a:rPr>
              <a:t>Purple Pins </a:t>
            </a:r>
            <a:r>
              <a:rPr lang="en-US" b="1" dirty="0"/>
              <a:t>/</a:t>
            </a:r>
            <a:r>
              <a:rPr lang="en-US" b="1" dirty="0">
                <a:solidFill>
                  <a:srgbClr val="7030A0"/>
                </a:solidFill>
              </a:rPr>
              <a:t> </a:t>
            </a:r>
            <a:r>
              <a:rPr lang="en-US" b="1" dirty="0">
                <a:solidFill>
                  <a:srgbClr val="002060"/>
                </a:solidFill>
              </a:rPr>
              <a:t>Dark Blue Pins </a:t>
            </a:r>
            <a:r>
              <a:rPr lang="en-US" b="1" dirty="0">
                <a:solidFill>
                  <a:srgbClr val="7030A0"/>
                </a:solidFill>
              </a:rPr>
              <a:t>– </a:t>
            </a:r>
            <a:r>
              <a:rPr lang="en-US" b="1" dirty="0"/>
              <a:t>T-Mobile	</a:t>
            </a:r>
            <a:r>
              <a:rPr lang="en-US" b="1" dirty="0">
                <a:solidFill>
                  <a:srgbClr val="0070C0"/>
                </a:solidFill>
              </a:rPr>
              <a:t>Light Blue Pins – </a:t>
            </a:r>
            <a:r>
              <a:rPr lang="en-US" b="1" dirty="0"/>
              <a:t>AT&amp;T              </a:t>
            </a:r>
          </a:p>
          <a:p>
            <a:r>
              <a:rPr lang="en-US" b="1" dirty="0">
                <a:solidFill>
                  <a:srgbClr val="FF0000"/>
                </a:solidFill>
              </a:rPr>
              <a:t>Red Pins – </a:t>
            </a:r>
            <a:r>
              <a:rPr lang="en-US" b="1" dirty="0"/>
              <a:t>Verizon</a:t>
            </a:r>
          </a:p>
          <a:p>
            <a:r>
              <a:rPr lang="en-US" b="1" dirty="0"/>
              <a:t>Black Pins – US Cellular			</a:t>
            </a:r>
            <a:r>
              <a:rPr lang="en-US" b="1" dirty="0">
                <a:solidFill>
                  <a:srgbClr val="FF0066"/>
                </a:solidFill>
              </a:rPr>
              <a:t>Pink Pins = </a:t>
            </a:r>
            <a:r>
              <a:rPr lang="en-US" b="1" dirty="0"/>
              <a:t>Existing Cellular Sites</a:t>
            </a:r>
          </a:p>
        </p:txBody>
      </p:sp>
      <p:sp>
        <p:nvSpPr>
          <p:cNvPr id="4" name="Footer Placeholder 3">
            <a:extLst>
              <a:ext uri="{FF2B5EF4-FFF2-40B4-BE49-F238E27FC236}">
                <a16:creationId xmlns:a16="http://schemas.microsoft.com/office/drawing/2014/main" id="{B8FE098D-56C2-4EC1-A856-82564359D42D}"/>
              </a:ext>
            </a:extLst>
          </p:cNvPr>
          <p:cNvSpPr>
            <a:spLocks noGrp="1"/>
          </p:cNvSpPr>
          <p:nvPr>
            <p:ph type="ftr" sz="quarter" idx="11"/>
          </p:nvPr>
        </p:nvSpPr>
        <p:spPr/>
        <p:txBody>
          <a:bodyPr/>
          <a:lstStyle/>
          <a:p>
            <a:r>
              <a:rPr lang="en-US"/>
              <a:t>CONFIDENTIAL</a:t>
            </a:r>
          </a:p>
        </p:txBody>
      </p:sp>
      <p:pic>
        <p:nvPicPr>
          <p:cNvPr id="17" name="Content Placeholder 16">
            <a:extLst>
              <a:ext uri="{FF2B5EF4-FFF2-40B4-BE49-F238E27FC236}">
                <a16:creationId xmlns:a16="http://schemas.microsoft.com/office/drawing/2014/main" id="{13ACECF0-ADF6-1706-35D0-9C7D1BA6D8BB}"/>
              </a:ext>
            </a:extLst>
          </p:cNvPr>
          <p:cNvPicPr>
            <a:picLocks noGrp="1" noChangeAspect="1"/>
          </p:cNvPicPr>
          <p:nvPr>
            <p:ph idx="1"/>
          </p:nvPr>
        </p:nvPicPr>
        <p:blipFill>
          <a:blip r:embed="rId2"/>
          <a:stretch>
            <a:fillRect/>
          </a:stretch>
        </p:blipFill>
        <p:spPr>
          <a:xfrm>
            <a:off x="1895174" y="102106"/>
            <a:ext cx="5029200" cy="5343086"/>
          </a:xfrm>
        </p:spPr>
      </p:pic>
    </p:spTree>
    <p:extLst>
      <p:ext uri="{BB962C8B-B14F-4D97-AF65-F5344CB8AC3E}">
        <p14:creationId xmlns:p14="http://schemas.microsoft.com/office/powerpoint/2010/main" val="1592108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03981-6438-4025-B781-954109B49468}"/>
              </a:ext>
            </a:extLst>
          </p:cNvPr>
          <p:cNvSpPr>
            <a:spLocks noGrp="1"/>
          </p:cNvSpPr>
          <p:nvPr>
            <p:ph type="title"/>
          </p:nvPr>
        </p:nvSpPr>
        <p:spPr>
          <a:xfrm>
            <a:off x="570255" y="962167"/>
            <a:ext cx="2515673" cy="4421876"/>
          </a:xfrm>
        </p:spPr>
        <p:txBody>
          <a:bodyPr anchor="t">
            <a:normAutofit/>
          </a:bodyPr>
          <a:lstStyle/>
          <a:p>
            <a:pPr algn="ctr"/>
            <a:r>
              <a:rPr lang="en-US" sz="4000" b="1" dirty="0"/>
              <a:t>Disclaimers</a:t>
            </a:r>
          </a:p>
        </p:txBody>
      </p:sp>
      <p:sp>
        <p:nvSpPr>
          <p:cNvPr id="5" name="Footer Placeholder 4">
            <a:extLst>
              <a:ext uri="{FF2B5EF4-FFF2-40B4-BE49-F238E27FC236}">
                <a16:creationId xmlns:a16="http://schemas.microsoft.com/office/drawing/2014/main" id="{6FCA4D12-69F8-4E59-9496-E2664AC76F27}"/>
              </a:ext>
            </a:extLst>
          </p:cNvPr>
          <p:cNvSpPr>
            <a:spLocks noGrp="1"/>
          </p:cNvSpPr>
          <p:nvPr>
            <p:ph type="ftr" sz="quarter" idx="11"/>
          </p:nvPr>
        </p:nvSpPr>
        <p:spPr>
          <a:xfrm rot="5400000">
            <a:off x="-1827726" y="1983972"/>
            <a:ext cx="4114800" cy="365125"/>
          </a:xfrm>
        </p:spPr>
        <p:txBody>
          <a:bodyPr>
            <a:normAutofit/>
          </a:bodyPr>
          <a:lstStyle/>
          <a:p>
            <a:pPr algn="l">
              <a:spcAft>
                <a:spcPts val="600"/>
              </a:spcAft>
            </a:pPr>
            <a:r>
              <a:rPr lang="en-US" sz="1100">
                <a:solidFill>
                  <a:schemeClr val="tx1">
                    <a:lumMod val="50000"/>
                    <a:lumOff val="50000"/>
                  </a:schemeClr>
                </a:solidFill>
              </a:rPr>
              <a:t>CONFIDENTIAL</a:t>
            </a:r>
          </a:p>
        </p:txBody>
      </p:sp>
      <p:sp>
        <p:nvSpPr>
          <p:cNvPr id="3" name="Content Placeholder 2">
            <a:extLst>
              <a:ext uri="{FF2B5EF4-FFF2-40B4-BE49-F238E27FC236}">
                <a16:creationId xmlns:a16="http://schemas.microsoft.com/office/drawing/2014/main" id="{65D2850A-1B40-4B18-81A3-5D70BB9A13F7}"/>
              </a:ext>
            </a:extLst>
          </p:cNvPr>
          <p:cNvSpPr>
            <a:spLocks noGrp="1"/>
          </p:cNvSpPr>
          <p:nvPr>
            <p:ph idx="1"/>
          </p:nvPr>
        </p:nvSpPr>
        <p:spPr>
          <a:xfrm>
            <a:off x="3085928" y="962166"/>
            <a:ext cx="8845659" cy="5110159"/>
          </a:xfrm>
        </p:spPr>
        <p:txBody>
          <a:bodyPr anchor="t">
            <a:normAutofit fontScale="92500"/>
          </a:bodyPr>
          <a:lstStyle/>
          <a:p>
            <a:pPr marL="342900" marR="0" lvl="0" indent="-342900">
              <a:spcBef>
                <a:spcPts val="0"/>
              </a:spcBef>
              <a:spcAft>
                <a:spcPts val="1200"/>
              </a:spcAft>
              <a:buFont typeface="Times New Roman" panose="02020603050405020304" pitchFamily="18" charset="0"/>
              <a:buChar char="-"/>
            </a:pPr>
            <a:r>
              <a:rPr lang="en-US" sz="1800" dirty="0">
                <a:effectLst/>
                <a:ea typeface="Times New Roman" panose="02020603050405020304" pitchFamily="18" charset="0"/>
              </a:rPr>
              <a:t>Any use by the Town of Palmer or anyone receiving a copy of this presentation must be in accordance with all applicable laws, as well as the Cell Coverage Mapping Privacy Policy, which can be found in the following link </a:t>
            </a:r>
            <a:r>
              <a:rPr lang="en-US" sz="1800" dirty="0">
                <a:effectLst/>
                <a:ea typeface="Times New Roman" panose="02020603050405020304" pitchFamily="18" charset="0"/>
                <a:hlinkClick r:id="rId2"/>
              </a:rPr>
              <a:t>www.cellcoveragemapping.com</a:t>
            </a:r>
            <a:r>
              <a:rPr lang="en-US" sz="1800" dirty="0">
                <a:effectLst/>
                <a:ea typeface="Times New Roman" panose="02020603050405020304" pitchFamily="18" charset="0"/>
              </a:rPr>
              <a:t> .  Any attempt to identify individuals providing information to CCM based upon their identified service coverage issue location is expressly prohibited.  	</a:t>
            </a:r>
          </a:p>
          <a:p>
            <a:pPr marL="342900" marR="0" lvl="0" indent="-342900">
              <a:spcBef>
                <a:spcPts val="0"/>
              </a:spcBef>
              <a:spcAft>
                <a:spcPts val="1200"/>
              </a:spcAft>
              <a:buFont typeface="Times New Roman" panose="02020603050405020304" pitchFamily="18" charset="0"/>
              <a:buChar char="-"/>
            </a:pPr>
            <a:r>
              <a:rPr lang="en-US" sz="1800" dirty="0">
                <a:effectLst/>
                <a:ea typeface="Times New Roman" panose="02020603050405020304" pitchFamily="18" charset="0"/>
              </a:rPr>
              <a:t>The information provided herein is based on input from those voluntarily providing input to CCM.  CCM has not taken any steps to independently verify whether the locations noted by consumers inputting information on their website correlates to areas with known coverage issues.  As such, CCM makes no representations or warranties regarding the data except that it reflect the locations consumers responding to the CCM survey for the Town of Palmer have indicated where they have had cell coverage issues.</a:t>
            </a:r>
          </a:p>
          <a:p>
            <a:pPr marL="342900" marR="0" lvl="0" indent="-342900">
              <a:spcBef>
                <a:spcPts val="0"/>
              </a:spcBef>
              <a:spcAft>
                <a:spcPts val="1200"/>
              </a:spcAft>
              <a:buFont typeface="Times New Roman" panose="02020603050405020304" pitchFamily="18" charset="0"/>
              <a:buChar char="-"/>
            </a:pPr>
            <a:r>
              <a:rPr lang="en-US" sz="1800" dirty="0">
                <a:effectLst/>
                <a:ea typeface="Times New Roman" panose="02020603050405020304" pitchFamily="18" charset="0"/>
              </a:rPr>
              <a:t>EXCEPT AS EXPRESSLY PROVIDED HEREIN, THE DATA IS PROVIDED "AS IS" AND CCM HEREBY DISCLAIMS ALL WARRANTIES, WHETHER EXPRESS, IMPLIED, STATUTORY, OR OTHERWISE. CCM SPECIFICALLY DISCLAIMS ALL IMPLIED WARRANTIES OF MERCHANTABILITY, FITNESS FOR A PARTICULAR PURPOSE, TITLE, AND NON-INFRINGEMENT.  IN NO EVENT SHALL CCM HAVE ANY LIABILITY FOR ANY USE OF THE INFORMATION PROVIDED TO THE TOWN OF PALMER, OR ANY OTHER PERSON TO WHOM THE TOWN OF PALMER MAY PROVIDE THIS INFORMATION.</a:t>
            </a:r>
          </a:p>
          <a:p>
            <a:pPr marL="342900" marR="0" lvl="0" indent="-342900">
              <a:spcBef>
                <a:spcPts val="0"/>
              </a:spcBef>
              <a:spcAft>
                <a:spcPts val="1200"/>
              </a:spcAft>
              <a:buFont typeface="Times New Roman" panose="02020603050405020304" pitchFamily="18" charset="0"/>
              <a:buChar char="-"/>
            </a:pPr>
            <a:r>
              <a:rPr lang="en-US" sz="1800" dirty="0">
                <a:effectLst/>
                <a:ea typeface="Times New Roman" panose="02020603050405020304" pitchFamily="18" charset="0"/>
              </a:rPr>
              <a:t>This report is </a:t>
            </a:r>
            <a:r>
              <a:rPr lang="en-US" sz="1800" b="1" dirty="0">
                <a:effectLst/>
                <a:ea typeface="Times New Roman" panose="02020603050405020304" pitchFamily="18" charset="0"/>
              </a:rPr>
              <a:t>Copyright 2021 Cell Coverage Mapping LLC, all rights reserved</a:t>
            </a:r>
            <a:r>
              <a:rPr lang="en-US" sz="1800" dirty="0">
                <a:effectLst/>
                <a:ea typeface="Times New Roman" panose="02020603050405020304" pitchFamily="18" charset="0"/>
              </a:rPr>
              <a:t>.  Any use other than by the Town of Palmer for its internal informational purposes is expressly prohibited.</a:t>
            </a:r>
          </a:p>
        </p:txBody>
      </p:sp>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08708D1-9B2B-40AF-8A58-806B9B08ED2F}"/>
              </a:ext>
            </a:extLst>
          </p:cNvPr>
          <p:cNvSpPr>
            <a:spLocks noGrp="1"/>
          </p:cNvSpPr>
          <p:nvPr>
            <p:ph type="dt" sz="half" idx="10"/>
          </p:nvPr>
        </p:nvSpPr>
        <p:spPr>
          <a:xfrm>
            <a:off x="8970264" y="6455664"/>
            <a:ext cx="2743200" cy="365125"/>
          </a:xfrm>
        </p:spPr>
        <p:txBody>
          <a:bodyPr>
            <a:normAutofit/>
          </a:bodyPr>
          <a:lstStyle/>
          <a:p>
            <a:pPr algn="r">
              <a:spcAft>
                <a:spcPts val="600"/>
              </a:spcAft>
            </a:pPr>
            <a:r>
              <a:rPr lang="en-US" sz="1100">
                <a:solidFill>
                  <a:srgbClr val="FFFFFF"/>
                </a:solidFill>
              </a:rPr>
              <a:t>December 28, 2022</a:t>
            </a:r>
          </a:p>
        </p:txBody>
      </p:sp>
    </p:spTree>
    <p:extLst>
      <p:ext uri="{BB962C8B-B14F-4D97-AF65-F5344CB8AC3E}">
        <p14:creationId xmlns:p14="http://schemas.microsoft.com/office/powerpoint/2010/main" val="2662323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39875</TotalTime>
  <Words>484</Words>
  <Application>Microsoft Office PowerPoint</Application>
  <PresentationFormat>Widescreen</PresentationFormat>
  <Paragraphs>56</Paragraphs>
  <Slides>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Times New Roman</vt:lpstr>
      <vt:lpstr>Office Theme</vt:lpstr>
      <vt:lpstr>1_Office Theme</vt:lpstr>
      <vt:lpstr>PowerPoint Presentation</vt:lpstr>
      <vt:lpstr>Town of Dover Results</vt:lpstr>
      <vt:lpstr>Town of Wilmington Results</vt:lpstr>
      <vt:lpstr>Windham County Results</vt:lpstr>
      <vt:lpstr>Disclaimers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WRA CCM</dc:title>
  <dc:creator>Tom Remillard</dc:creator>
  <cp:lastModifiedBy>Brad Gorham</cp:lastModifiedBy>
  <cp:revision>109</cp:revision>
  <cp:lastPrinted>2021-11-16T01:14:42Z</cp:lastPrinted>
  <dcterms:created xsi:type="dcterms:W3CDTF">2020-12-08T00:35:22Z</dcterms:created>
  <dcterms:modified xsi:type="dcterms:W3CDTF">2022-12-28T18:10:25Z</dcterms:modified>
</cp:coreProperties>
</file>